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57" r:id="rId3"/>
    <p:sldId id="264" r:id="rId4"/>
    <p:sldId id="258" r:id="rId5"/>
    <p:sldId id="266" r:id="rId6"/>
    <p:sldId id="265" r:id="rId7"/>
    <p:sldId id="268" r:id="rId8"/>
    <p:sldId id="260" r:id="rId9"/>
    <p:sldId id="271" r:id="rId10"/>
    <p:sldId id="270" r:id="rId11"/>
    <p:sldId id="269" r:id="rId12"/>
  </p:sldIdLst>
  <p:sldSz cx="13003213" cy="6500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IG DCOM" initials="MMM" lastIdx="1" clrIdx="0">
    <p:extLst>
      <p:ext uri="{19B8F6BF-5375-455C-9EA6-DF929625EA0E}">
        <p15:presenceInfo xmlns:p15="http://schemas.microsoft.com/office/powerpoint/2012/main" userId="OIG DCOM" providerId="None"/>
      </p:ext>
    </p:extLst>
  </p:cmAuthor>
  <p:cmAuthor id="2" name="OCSO" initials="OSCO" lastIdx="9" clrIdx="1">
    <p:extLst>
      <p:ext uri="{19B8F6BF-5375-455C-9EA6-DF929625EA0E}">
        <p15:presenceInfo xmlns:p15="http://schemas.microsoft.com/office/powerpoint/2012/main" userId="OCSO" providerId="None"/>
      </p:ext>
    </p:extLst>
  </p:cmAuthor>
  <p:cmAuthor id="3" name="Diaz, Orlando   Office of the Inspector General" initials="DOOotIG" lastIdx="5" clrIdx="2">
    <p:extLst>
      <p:ext uri="{19B8F6BF-5375-455C-9EA6-DF929625EA0E}">
        <p15:presenceInfo xmlns:p15="http://schemas.microsoft.com/office/powerpoint/2012/main" userId="S-1-5-21-2587397230-3316739918-3431996274-3442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58" autoAdjust="0"/>
    <p:restoredTop sz="94660"/>
  </p:normalViewPr>
  <p:slideViewPr>
    <p:cSldViewPr snapToGrid="0">
      <p:cViewPr varScale="1">
        <p:scale>
          <a:sx n="58" d="100"/>
          <a:sy n="58" d="100"/>
        </p:scale>
        <p:origin x="23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86FD5A-BBA2-4C41-A9E0-303B65B0312E}" type="doc">
      <dgm:prSet loTypeId="urn:microsoft.com/office/officeart/2016/7/layout/BasicLinearProcessNumbered" loCatId="process" qsTypeId="urn:microsoft.com/office/officeart/2005/8/quickstyle/simple1" qsCatId="simple" csTypeId="urn:microsoft.com/office/officeart/2005/8/colors/accent5_2" csCatId="accent5" phldr="1"/>
      <dgm:spPr/>
      <dgm:t>
        <a:bodyPr/>
        <a:lstStyle/>
        <a:p>
          <a:endParaRPr lang="en-US"/>
        </a:p>
      </dgm:t>
    </dgm:pt>
    <dgm:pt modelId="{1F4BBE63-9B12-4708-9E11-4CF4CEB74DDD}">
      <dgm:prSet/>
      <dgm:spPr>
        <a:solidFill>
          <a:srgbClr val="002060">
            <a:alpha val="90000"/>
          </a:srgbClr>
        </a:solidFill>
      </dgm:spPr>
      <dgm:t>
        <a:bodyPr/>
        <a:lstStyle/>
        <a:p>
          <a:r>
            <a:rPr lang="en-US" dirty="0">
              <a:solidFill>
                <a:schemeClr val="bg1"/>
              </a:solidFill>
            </a:rPr>
            <a:t>Choose your template. There are several options in the following slides.</a:t>
          </a:r>
        </a:p>
      </dgm:t>
    </dgm:pt>
    <dgm:pt modelId="{E611300B-A2A8-41F1-8AE8-3C06507729A2}" type="parTrans" cxnId="{67EACABD-D58E-4AA5-9386-7CD6180C9882}">
      <dgm:prSet/>
      <dgm:spPr/>
      <dgm:t>
        <a:bodyPr/>
        <a:lstStyle/>
        <a:p>
          <a:endParaRPr lang="en-US"/>
        </a:p>
      </dgm:t>
    </dgm:pt>
    <dgm:pt modelId="{73F91F5F-A284-40D3-ADF1-58CC19BCC12E}" type="sibTrans" cxnId="{67EACABD-D58E-4AA5-9386-7CD6180C9882}">
      <dgm:prSet phldrT="1" phldr="0"/>
      <dgm:spPr>
        <a:solidFill>
          <a:srgbClr val="FF0000"/>
        </a:solidFill>
      </dgm:spPr>
      <dgm:t>
        <a:bodyPr/>
        <a:lstStyle/>
        <a:p>
          <a:r>
            <a:rPr lang="en-US"/>
            <a:t>1</a:t>
          </a:r>
          <a:endParaRPr lang="en-US" dirty="0"/>
        </a:p>
      </dgm:t>
    </dgm:pt>
    <dgm:pt modelId="{FDE6BF22-8F6D-4BE5-B513-326F05CF8EB8}">
      <dgm:prSet/>
      <dgm:spPr>
        <a:solidFill>
          <a:srgbClr val="002060">
            <a:alpha val="90000"/>
          </a:srgbClr>
        </a:solidFill>
      </dgm:spPr>
      <dgm:t>
        <a:bodyPr/>
        <a:lstStyle/>
        <a:p>
          <a:r>
            <a:rPr lang="en-US" dirty="0">
              <a:solidFill>
                <a:schemeClr val="bg1"/>
              </a:solidFill>
            </a:rPr>
            <a:t>Add your #SlamTheScam message. Add your agency’s logo in a template corner.</a:t>
          </a:r>
        </a:p>
      </dgm:t>
    </dgm:pt>
    <dgm:pt modelId="{FC35C676-1937-41DD-8360-5AA300591238}" type="parTrans" cxnId="{42EB7DCB-5FD0-4038-AD7C-D92ACA3EB4E8}">
      <dgm:prSet/>
      <dgm:spPr/>
      <dgm:t>
        <a:bodyPr/>
        <a:lstStyle/>
        <a:p>
          <a:endParaRPr lang="en-US"/>
        </a:p>
      </dgm:t>
    </dgm:pt>
    <dgm:pt modelId="{9744F892-4AFA-4138-BDFB-B8EA43B146F4}" type="sibTrans" cxnId="{42EB7DCB-5FD0-4038-AD7C-D92ACA3EB4E8}">
      <dgm:prSet phldrT="2" phldr="0"/>
      <dgm:spPr>
        <a:solidFill>
          <a:srgbClr val="FF0000"/>
        </a:solidFill>
      </dgm:spPr>
      <dgm:t>
        <a:bodyPr/>
        <a:lstStyle/>
        <a:p>
          <a:r>
            <a:rPr lang="en-US"/>
            <a:t>2</a:t>
          </a:r>
        </a:p>
      </dgm:t>
    </dgm:pt>
    <dgm:pt modelId="{4A56DB72-A9E0-40E1-AD56-7CC05B0E3EA3}">
      <dgm:prSet/>
      <dgm:spPr>
        <a:solidFill>
          <a:srgbClr val="002060">
            <a:alpha val="90000"/>
          </a:srgbClr>
        </a:solidFill>
      </dgm:spPr>
      <dgm:t>
        <a:bodyPr/>
        <a:lstStyle/>
        <a:p>
          <a:r>
            <a:rPr lang="en-US" dirty="0">
              <a:solidFill>
                <a:schemeClr val="bg1"/>
              </a:solidFill>
            </a:rPr>
            <a:t>Use hashtags such as #SlamTheScam, #NCPW2022, and #NCPW</a:t>
          </a:r>
        </a:p>
      </dgm:t>
    </dgm:pt>
    <dgm:pt modelId="{81631153-B949-4073-93CC-BD31C1C410F6}" type="parTrans" cxnId="{F7422971-E00E-4CB7-A066-3E685D29EC82}">
      <dgm:prSet/>
      <dgm:spPr/>
      <dgm:t>
        <a:bodyPr/>
        <a:lstStyle/>
        <a:p>
          <a:endParaRPr lang="en-US"/>
        </a:p>
      </dgm:t>
    </dgm:pt>
    <dgm:pt modelId="{7294D623-FABC-4FC4-AEEF-DF6D57C0117D}" type="sibTrans" cxnId="{F7422971-E00E-4CB7-A066-3E685D29EC82}">
      <dgm:prSet phldrT="3" phldr="0"/>
      <dgm:spPr>
        <a:solidFill>
          <a:srgbClr val="FF0000"/>
        </a:solidFill>
      </dgm:spPr>
      <dgm:t>
        <a:bodyPr/>
        <a:lstStyle/>
        <a:p>
          <a:r>
            <a:rPr lang="en-US"/>
            <a:t>3</a:t>
          </a:r>
          <a:endParaRPr lang="en-US" dirty="0"/>
        </a:p>
      </dgm:t>
    </dgm:pt>
    <dgm:pt modelId="{A8E0B1EF-2866-4839-851E-6760C82EBD11}" type="pres">
      <dgm:prSet presAssocID="{A986FD5A-BBA2-4C41-A9E0-303B65B0312E}" presName="Name0" presStyleCnt="0">
        <dgm:presLayoutVars>
          <dgm:animLvl val="lvl"/>
          <dgm:resizeHandles val="exact"/>
        </dgm:presLayoutVars>
      </dgm:prSet>
      <dgm:spPr/>
    </dgm:pt>
    <dgm:pt modelId="{24276946-D642-41D9-B9EB-8F26E015A00D}" type="pres">
      <dgm:prSet presAssocID="{1F4BBE63-9B12-4708-9E11-4CF4CEB74DDD}" presName="compositeNode" presStyleCnt="0">
        <dgm:presLayoutVars>
          <dgm:bulletEnabled val="1"/>
        </dgm:presLayoutVars>
      </dgm:prSet>
      <dgm:spPr/>
    </dgm:pt>
    <dgm:pt modelId="{A4984424-357D-4D0B-AFA3-B957A782BF28}" type="pres">
      <dgm:prSet presAssocID="{1F4BBE63-9B12-4708-9E11-4CF4CEB74DDD}" presName="bgRect" presStyleLbl="bgAccFollowNode1" presStyleIdx="0" presStyleCnt="3"/>
      <dgm:spPr/>
    </dgm:pt>
    <dgm:pt modelId="{ED3FF2ED-66CE-4CB5-9F71-44172E943B58}" type="pres">
      <dgm:prSet presAssocID="{73F91F5F-A284-40D3-ADF1-58CC19BCC12E}" presName="sibTransNodeCircle" presStyleLbl="alignNode1" presStyleIdx="0" presStyleCnt="6">
        <dgm:presLayoutVars>
          <dgm:chMax val="0"/>
          <dgm:bulletEnabled/>
        </dgm:presLayoutVars>
      </dgm:prSet>
      <dgm:spPr/>
    </dgm:pt>
    <dgm:pt modelId="{6C31E2CE-F7CB-434F-BBEB-FF250010DA6A}" type="pres">
      <dgm:prSet presAssocID="{1F4BBE63-9B12-4708-9E11-4CF4CEB74DDD}" presName="bottomLine" presStyleLbl="alignNode1" presStyleIdx="1" presStyleCnt="6">
        <dgm:presLayoutVars/>
      </dgm:prSet>
      <dgm:spPr/>
    </dgm:pt>
    <dgm:pt modelId="{CD6480C5-AA07-4EE0-82FA-5C69BE339049}" type="pres">
      <dgm:prSet presAssocID="{1F4BBE63-9B12-4708-9E11-4CF4CEB74DDD}" presName="nodeText" presStyleLbl="bgAccFollowNode1" presStyleIdx="0" presStyleCnt="3">
        <dgm:presLayoutVars>
          <dgm:bulletEnabled val="1"/>
        </dgm:presLayoutVars>
      </dgm:prSet>
      <dgm:spPr/>
    </dgm:pt>
    <dgm:pt modelId="{AE5DB327-1681-4555-A83B-9BC971FF4804}" type="pres">
      <dgm:prSet presAssocID="{73F91F5F-A284-40D3-ADF1-58CC19BCC12E}" presName="sibTrans" presStyleCnt="0"/>
      <dgm:spPr/>
    </dgm:pt>
    <dgm:pt modelId="{1B0AE1DB-5C03-4433-AE61-F7341AA64FB2}" type="pres">
      <dgm:prSet presAssocID="{FDE6BF22-8F6D-4BE5-B513-326F05CF8EB8}" presName="compositeNode" presStyleCnt="0">
        <dgm:presLayoutVars>
          <dgm:bulletEnabled val="1"/>
        </dgm:presLayoutVars>
      </dgm:prSet>
      <dgm:spPr/>
    </dgm:pt>
    <dgm:pt modelId="{49EC253C-5641-4A85-9C81-4A5DB44EF34C}" type="pres">
      <dgm:prSet presAssocID="{FDE6BF22-8F6D-4BE5-B513-326F05CF8EB8}" presName="bgRect" presStyleLbl="bgAccFollowNode1" presStyleIdx="1" presStyleCnt="3"/>
      <dgm:spPr/>
    </dgm:pt>
    <dgm:pt modelId="{5CFC5C7E-CD87-4732-800D-FBABCEDFC70C}" type="pres">
      <dgm:prSet presAssocID="{9744F892-4AFA-4138-BDFB-B8EA43B146F4}" presName="sibTransNodeCircle" presStyleLbl="alignNode1" presStyleIdx="2" presStyleCnt="6">
        <dgm:presLayoutVars>
          <dgm:chMax val="0"/>
          <dgm:bulletEnabled/>
        </dgm:presLayoutVars>
      </dgm:prSet>
      <dgm:spPr/>
    </dgm:pt>
    <dgm:pt modelId="{E742FEE7-3838-446A-BFC0-40522FBF80CE}" type="pres">
      <dgm:prSet presAssocID="{FDE6BF22-8F6D-4BE5-B513-326F05CF8EB8}" presName="bottomLine" presStyleLbl="alignNode1" presStyleIdx="3" presStyleCnt="6">
        <dgm:presLayoutVars/>
      </dgm:prSet>
      <dgm:spPr/>
    </dgm:pt>
    <dgm:pt modelId="{AEEB3356-453B-4398-A0DD-8948D7CC08AA}" type="pres">
      <dgm:prSet presAssocID="{FDE6BF22-8F6D-4BE5-B513-326F05CF8EB8}" presName="nodeText" presStyleLbl="bgAccFollowNode1" presStyleIdx="1" presStyleCnt="3">
        <dgm:presLayoutVars>
          <dgm:bulletEnabled val="1"/>
        </dgm:presLayoutVars>
      </dgm:prSet>
      <dgm:spPr/>
    </dgm:pt>
    <dgm:pt modelId="{F7E8C6ED-8BFB-4B05-B1FA-F197EB17408F}" type="pres">
      <dgm:prSet presAssocID="{9744F892-4AFA-4138-BDFB-B8EA43B146F4}" presName="sibTrans" presStyleCnt="0"/>
      <dgm:spPr/>
    </dgm:pt>
    <dgm:pt modelId="{894EC6A5-8AA3-411F-A822-734A22299F1E}" type="pres">
      <dgm:prSet presAssocID="{4A56DB72-A9E0-40E1-AD56-7CC05B0E3EA3}" presName="compositeNode" presStyleCnt="0">
        <dgm:presLayoutVars>
          <dgm:bulletEnabled val="1"/>
        </dgm:presLayoutVars>
      </dgm:prSet>
      <dgm:spPr/>
    </dgm:pt>
    <dgm:pt modelId="{A25704B7-F311-48FA-BDE9-5B5D7E46AA0B}" type="pres">
      <dgm:prSet presAssocID="{4A56DB72-A9E0-40E1-AD56-7CC05B0E3EA3}" presName="bgRect" presStyleLbl="bgAccFollowNode1" presStyleIdx="2" presStyleCnt="3"/>
      <dgm:spPr/>
    </dgm:pt>
    <dgm:pt modelId="{21A99247-A682-4846-974D-F6B2EBB0AA2C}" type="pres">
      <dgm:prSet presAssocID="{7294D623-FABC-4FC4-AEEF-DF6D57C0117D}" presName="sibTransNodeCircle" presStyleLbl="alignNode1" presStyleIdx="4" presStyleCnt="6">
        <dgm:presLayoutVars>
          <dgm:chMax val="0"/>
          <dgm:bulletEnabled/>
        </dgm:presLayoutVars>
      </dgm:prSet>
      <dgm:spPr/>
    </dgm:pt>
    <dgm:pt modelId="{DB6BC51B-40F3-41B0-B740-9DF494D77173}" type="pres">
      <dgm:prSet presAssocID="{4A56DB72-A9E0-40E1-AD56-7CC05B0E3EA3}" presName="bottomLine" presStyleLbl="alignNode1" presStyleIdx="5" presStyleCnt="6">
        <dgm:presLayoutVars/>
      </dgm:prSet>
      <dgm:spPr/>
    </dgm:pt>
    <dgm:pt modelId="{A1415879-729D-48E7-A21F-54A55C541F6F}" type="pres">
      <dgm:prSet presAssocID="{4A56DB72-A9E0-40E1-AD56-7CC05B0E3EA3}" presName="nodeText" presStyleLbl="bgAccFollowNode1" presStyleIdx="2" presStyleCnt="3">
        <dgm:presLayoutVars>
          <dgm:bulletEnabled val="1"/>
        </dgm:presLayoutVars>
      </dgm:prSet>
      <dgm:spPr/>
    </dgm:pt>
  </dgm:ptLst>
  <dgm:cxnLst>
    <dgm:cxn modelId="{EB050B10-5F0C-43AE-87FF-DE01A087DD11}" type="presOf" srcId="{4A56DB72-A9E0-40E1-AD56-7CC05B0E3EA3}" destId="{A1415879-729D-48E7-A21F-54A55C541F6F}" srcOrd="1" destOrd="0" presId="urn:microsoft.com/office/officeart/2016/7/layout/BasicLinearProcessNumbered"/>
    <dgm:cxn modelId="{C94CA435-939E-4877-A6E8-E9E61784B498}" type="presOf" srcId="{4A56DB72-A9E0-40E1-AD56-7CC05B0E3EA3}" destId="{A25704B7-F311-48FA-BDE9-5B5D7E46AA0B}" srcOrd="0" destOrd="0" presId="urn:microsoft.com/office/officeart/2016/7/layout/BasicLinearProcessNumbered"/>
    <dgm:cxn modelId="{66EACC43-DE00-423A-A9EB-48C30930EBFF}" type="presOf" srcId="{FDE6BF22-8F6D-4BE5-B513-326F05CF8EB8}" destId="{AEEB3356-453B-4398-A0DD-8948D7CC08AA}" srcOrd="1" destOrd="0" presId="urn:microsoft.com/office/officeart/2016/7/layout/BasicLinearProcessNumbered"/>
    <dgm:cxn modelId="{F7422971-E00E-4CB7-A066-3E685D29EC82}" srcId="{A986FD5A-BBA2-4C41-A9E0-303B65B0312E}" destId="{4A56DB72-A9E0-40E1-AD56-7CC05B0E3EA3}" srcOrd="2" destOrd="0" parTransId="{81631153-B949-4073-93CC-BD31C1C410F6}" sibTransId="{7294D623-FABC-4FC4-AEEF-DF6D57C0117D}"/>
    <dgm:cxn modelId="{DD71B17E-C6C2-44DA-837F-8A59D2D7EB5E}" type="presOf" srcId="{1F4BBE63-9B12-4708-9E11-4CF4CEB74DDD}" destId="{A4984424-357D-4D0B-AFA3-B957A782BF28}" srcOrd="0" destOrd="0" presId="urn:microsoft.com/office/officeart/2016/7/layout/BasicLinearProcessNumbered"/>
    <dgm:cxn modelId="{A611E081-4D3A-4823-AC90-C8BDE5795445}" type="presOf" srcId="{1F4BBE63-9B12-4708-9E11-4CF4CEB74DDD}" destId="{CD6480C5-AA07-4EE0-82FA-5C69BE339049}" srcOrd="1" destOrd="0" presId="urn:microsoft.com/office/officeart/2016/7/layout/BasicLinearProcessNumbered"/>
    <dgm:cxn modelId="{AA163583-27A4-4C8D-8668-8187B9018517}" type="presOf" srcId="{FDE6BF22-8F6D-4BE5-B513-326F05CF8EB8}" destId="{49EC253C-5641-4A85-9C81-4A5DB44EF34C}" srcOrd="0" destOrd="0" presId="urn:microsoft.com/office/officeart/2016/7/layout/BasicLinearProcessNumbered"/>
    <dgm:cxn modelId="{CCA4EF8A-0E0E-40A1-95DA-64BC51FD1D18}" type="presOf" srcId="{9744F892-4AFA-4138-BDFB-B8EA43B146F4}" destId="{5CFC5C7E-CD87-4732-800D-FBABCEDFC70C}" srcOrd="0" destOrd="0" presId="urn:microsoft.com/office/officeart/2016/7/layout/BasicLinearProcessNumbered"/>
    <dgm:cxn modelId="{A42EF9B4-6432-461C-A501-54F3F6240C96}" type="presOf" srcId="{73F91F5F-A284-40D3-ADF1-58CC19BCC12E}" destId="{ED3FF2ED-66CE-4CB5-9F71-44172E943B58}" srcOrd="0" destOrd="0" presId="urn:microsoft.com/office/officeart/2016/7/layout/BasicLinearProcessNumbered"/>
    <dgm:cxn modelId="{67EACABD-D58E-4AA5-9386-7CD6180C9882}" srcId="{A986FD5A-BBA2-4C41-A9E0-303B65B0312E}" destId="{1F4BBE63-9B12-4708-9E11-4CF4CEB74DDD}" srcOrd="0" destOrd="0" parTransId="{E611300B-A2A8-41F1-8AE8-3C06507729A2}" sibTransId="{73F91F5F-A284-40D3-ADF1-58CC19BCC12E}"/>
    <dgm:cxn modelId="{42EB7DCB-5FD0-4038-AD7C-D92ACA3EB4E8}" srcId="{A986FD5A-BBA2-4C41-A9E0-303B65B0312E}" destId="{FDE6BF22-8F6D-4BE5-B513-326F05CF8EB8}" srcOrd="1" destOrd="0" parTransId="{FC35C676-1937-41DD-8360-5AA300591238}" sibTransId="{9744F892-4AFA-4138-BDFB-B8EA43B146F4}"/>
    <dgm:cxn modelId="{A43B3DE6-7E4C-4EB8-BD0B-5C193A40A851}" type="presOf" srcId="{7294D623-FABC-4FC4-AEEF-DF6D57C0117D}" destId="{21A99247-A682-4846-974D-F6B2EBB0AA2C}" srcOrd="0" destOrd="0" presId="urn:microsoft.com/office/officeart/2016/7/layout/BasicLinearProcessNumbered"/>
    <dgm:cxn modelId="{98E639F6-FB69-4506-87AC-A1122E6447D6}" type="presOf" srcId="{A986FD5A-BBA2-4C41-A9E0-303B65B0312E}" destId="{A8E0B1EF-2866-4839-851E-6760C82EBD11}" srcOrd="0" destOrd="0" presId="urn:microsoft.com/office/officeart/2016/7/layout/BasicLinearProcessNumbered"/>
    <dgm:cxn modelId="{943F6A10-00D1-418B-8724-6B623C48B374}" type="presParOf" srcId="{A8E0B1EF-2866-4839-851E-6760C82EBD11}" destId="{24276946-D642-41D9-B9EB-8F26E015A00D}" srcOrd="0" destOrd="0" presId="urn:microsoft.com/office/officeart/2016/7/layout/BasicLinearProcessNumbered"/>
    <dgm:cxn modelId="{18C3121F-FFCE-40CC-A759-8E8DC3AEB3D5}" type="presParOf" srcId="{24276946-D642-41D9-B9EB-8F26E015A00D}" destId="{A4984424-357D-4D0B-AFA3-B957A782BF28}" srcOrd="0" destOrd="0" presId="urn:microsoft.com/office/officeart/2016/7/layout/BasicLinearProcessNumbered"/>
    <dgm:cxn modelId="{6CF7EC28-BA58-4B00-B7DC-54733A902224}" type="presParOf" srcId="{24276946-D642-41D9-B9EB-8F26E015A00D}" destId="{ED3FF2ED-66CE-4CB5-9F71-44172E943B58}" srcOrd="1" destOrd="0" presId="urn:microsoft.com/office/officeart/2016/7/layout/BasicLinearProcessNumbered"/>
    <dgm:cxn modelId="{03CC0BCC-D194-448F-A720-1F9F90D4193C}" type="presParOf" srcId="{24276946-D642-41D9-B9EB-8F26E015A00D}" destId="{6C31E2CE-F7CB-434F-BBEB-FF250010DA6A}" srcOrd="2" destOrd="0" presId="urn:microsoft.com/office/officeart/2016/7/layout/BasicLinearProcessNumbered"/>
    <dgm:cxn modelId="{7EB3B1BD-47FC-4D87-922B-403C876D7429}" type="presParOf" srcId="{24276946-D642-41D9-B9EB-8F26E015A00D}" destId="{CD6480C5-AA07-4EE0-82FA-5C69BE339049}" srcOrd="3" destOrd="0" presId="urn:microsoft.com/office/officeart/2016/7/layout/BasicLinearProcessNumbered"/>
    <dgm:cxn modelId="{9B935208-4E2B-4317-96C7-B70DF9A42F3F}" type="presParOf" srcId="{A8E0B1EF-2866-4839-851E-6760C82EBD11}" destId="{AE5DB327-1681-4555-A83B-9BC971FF4804}" srcOrd="1" destOrd="0" presId="urn:microsoft.com/office/officeart/2016/7/layout/BasicLinearProcessNumbered"/>
    <dgm:cxn modelId="{ED8782B4-3BA5-4A48-8D60-DFBBD883252E}" type="presParOf" srcId="{A8E0B1EF-2866-4839-851E-6760C82EBD11}" destId="{1B0AE1DB-5C03-4433-AE61-F7341AA64FB2}" srcOrd="2" destOrd="0" presId="urn:microsoft.com/office/officeart/2016/7/layout/BasicLinearProcessNumbered"/>
    <dgm:cxn modelId="{B71F7242-131B-4B0B-A2F5-6C1B3E8A92B3}" type="presParOf" srcId="{1B0AE1DB-5C03-4433-AE61-F7341AA64FB2}" destId="{49EC253C-5641-4A85-9C81-4A5DB44EF34C}" srcOrd="0" destOrd="0" presId="urn:microsoft.com/office/officeart/2016/7/layout/BasicLinearProcessNumbered"/>
    <dgm:cxn modelId="{06DC4C4E-20E1-4EE3-91F5-9EB7BBE414EE}" type="presParOf" srcId="{1B0AE1DB-5C03-4433-AE61-F7341AA64FB2}" destId="{5CFC5C7E-CD87-4732-800D-FBABCEDFC70C}" srcOrd="1" destOrd="0" presId="urn:microsoft.com/office/officeart/2016/7/layout/BasicLinearProcessNumbered"/>
    <dgm:cxn modelId="{7D277C40-ACA8-49C7-944B-19EF1DDDC021}" type="presParOf" srcId="{1B0AE1DB-5C03-4433-AE61-F7341AA64FB2}" destId="{E742FEE7-3838-446A-BFC0-40522FBF80CE}" srcOrd="2" destOrd="0" presId="urn:microsoft.com/office/officeart/2016/7/layout/BasicLinearProcessNumbered"/>
    <dgm:cxn modelId="{DB2D0E69-3F92-4A14-93C4-1D9B5C1C734E}" type="presParOf" srcId="{1B0AE1DB-5C03-4433-AE61-F7341AA64FB2}" destId="{AEEB3356-453B-4398-A0DD-8948D7CC08AA}" srcOrd="3" destOrd="0" presId="urn:microsoft.com/office/officeart/2016/7/layout/BasicLinearProcessNumbered"/>
    <dgm:cxn modelId="{C0D815CB-75E0-4D61-A85D-E95F3F0352EB}" type="presParOf" srcId="{A8E0B1EF-2866-4839-851E-6760C82EBD11}" destId="{F7E8C6ED-8BFB-4B05-B1FA-F197EB17408F}" srcOrd="3" destOrd="0" presId="urn:microsoft.com/office/officeart/2016/7/layout/BasicLinearProcessNumbered"/>
    <dgm:cxn modelId="{837791F5-7823-43C8-8317-E32012E56AA5}" type="presParOf" srcId="{A8E0B1EF-2866-4839-851E-6760C82EBD11}" destId="{894EC6A5-8AA3-411F-A822-734A22299F1E}" srcOrd="4" destOrd="0" presId="urn:microsoft.com/office/officeart/2016/7/layout/BasicLinearProcessNumbered"/>
    <dgm:cxn modelId="{3A49EA8B-D719-4FBA-96E4-256551B78C2D}" type="presParOf" srcId="{894EC6A5-8AA3-411F-A822-734A22299F1E}" destId="{A25704B7-F311-48FA-BDE9-5B5D7E46AA0B}" srcOrd="0" destOrd="0" presId="urn:microsoft.com/office/officeart/2016/7/layout/BasicLinearProcessNumbered"/>
    <dgm:cxn modelId="{5D613B4B-3C44-49C5-8E9F-280B967E69D0}" type="presParOf" srcId="{894EC6A5-8AA3-411F-A822-734A22299F1E}" destId="{21A99247-A682-4846-974D-F6B2EBB0AA2C}" srcOrd="1" destOrd="0" presId="urn:microsoft.com/office/officeart/2016/7/layout/BasicLinearProcessNumbered"/>
    <dgm:cxn modelId="{55E0D11A-6B64-46DF-B146-DF108A32566A}" type="presParOf" srcId="{894EC6A5-8AA3-411F-A822-734A22299F1E}" destId="{DB6BC51B-40F3-41B0-B740-9DF494D77173}" srcOrd="2" destOrd="0" presId="urn:microsoft.com/office/officeart/2016/7/layout/BasicLinearProcessNumbered"/>
    <dgm:cxn modelId="{C74096E4-23FB-43CB-AC70-760E90229D68}" type="presParOf" srcId="{894EC6A5-8AA3-411F-A822-734A22299F1E}" destId="{A1415879-729D-48E7-A21F-54A55C541F6F}"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984424-357D-4D0B-AFA3-B957A782BF28}">
      <dsp:nvSpPr>
        <dsp:cNvPr id="0" name=""/>
        <dsp:cNvSpPr/>
      </dsp:nvSpPr>
      <dsp:spPr>
        <a:xfrm>
          <a:off x="0" y="0"/>
          <a:ext cx="3504772" cy="4124706"/>
        </a:xfrm>
        <a:prstGeom prst="rect">
          <a:avLst/>
        </a:prstGeom>
        <a:solidFill>
          <a:srgbClr val="002060">
            <a:alpha val="90000"/>
          </a:srgb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3246" tIns="330200" rIns="273246" bIns="330200" numCol="1" spcCol="1270" anchor="t" anchorCtr="0">
          <a:noAutofit/>
        </a:bodyPr>
        <a:lstStyle/>
        <a:p>
          <a:pPr marL="0" lvl="0" indent="0" algn="l" defTabSz="1155700">
            <a:lnSpc>
              <a:spcPct val="90000"/>
            </a:lnSpc>
            <a:spcBef>
              <a:spcPct val="0"/>
            </a:spcBef>
            <a:spcAft>
              <a:spcPct val="35000"/>
            </a:spcAft>
            <a:buNone/>
          </a:pPr>
          <a:r>
            <a:rPr lang="en-US" sz="2600" kern="1200" dirty="0">
              <a:solidFill>
                <a:schemeClr val="bg1"/>
              </a:solidFill>
            </a:rPr>
            <a:t>Choose your template. There are several options in the following slides.</a:t>
          </a:r>
        </a:p>
      </dsp:txBody>
      <dsp:txXfrm>
        <a:off x="0" y="1567388"/>
        <a:ext cx="3504772" cy="2474823"/>
      </dsp:txXfrm>
    </dsp:sp>
    <dsp:sp modelId="{ED3FF2ED-66CE-4CB5-9F71-44172E943B58}">
      <dsp:nvSpPr>
        <dsp:cNvPr id="0" name=""/>
        <dsp:cNvSpPr/>
      </dsp:nvSpPr>
      <dsp:spPr>
        <a:xfrm>
          <a:off x="1133680" y="412470"/>
          <a:ext cx="1237411" cy="1237411"/>
        </a:xfrm>
        <a:prstGeom prst="ellipse">
          <a:avLst/>
        </a:prstGeom>
        <a:solidFill>
          <a:srgbClr val="FF0000"/>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473" tIns="12700" rIns="96473"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endParaRPr lang="en-US" sz="4800" kern="1200" dirty="0"/>
        </a:p>
      </dsp:txBody>
      <dsp:txXfrm>
        <a:off x="1314895" y="593685"/>
        <a:ext cx="874981" cy="874981"/>
      </dsp:txXfrm>
    </dsp:sp>
    <dsp:sp modelId="{6C31E2CE-F7CB-434F-BBEB-FF250010DA6A}">
      <dsp:nvSpPr>
        <dsp:cNvPr id="0" name=""/>
        <dsp:cNvSpPr/>
      </dsp:nvSpPr>
      <dsp:spPr>
        <a:xfrm>
          <a:off x="0" y="4124634"/>
          <a:ext cx="3504772" cy="7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EC253C-5641-4A85-9C81-4A5DB44EF34C}">
      <dsp:nvSpPr>
        <dsp:cNvPr id="0" name=""/>
        <dsp:cNvSpPr/>
      </dsp:nvSpPr>
      <dsp:spPr>
        <a:xfrm>
          <a:off x="3855249" y="0"/>
          <a:ext cx="3504772" cy="4124706"/>
        </a:xfrm>
        <a:prstGeom prst="rect">
          <a:avLst/>
        </a:prstGeom>
        <a:solidFill>
          <a:srgbClr val="002060">
            <a:alpha val="90000"/>
          </a:srgb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3246" tIns="330200" rIns="273246" bIns="330200" numCol="1" spcCol="1270" anchor="t" anchorCtr="0">
          <a:noAutofit/>
        </a:bodyPr>
        <a:lstStyle/>
        <a:p>
          <a:pPr marL="0" lvl="0" indent="0" algn="l" defTabSz="1155700">
            <a:lnSpc>
              <a:spcPct val="90000"/>
            </a:lnSpc>
            <a:spcBef>
              <a:spcPct val="0"/>
            </a:spcBef>
            <a:spcAft>
              <a:spcPct val="35000"/>
            </a:spcAft>
            <a:buNone/>
          </a:pPr>
          <a:r>
            <a:rPr lang="en-US" sz="2600" kern="1200" dirty="0">
              <a:solidFill>
                <a:schemeClr val="bg1"/>
              </a:solidFill>
            </a:rPr>
            <a:t>Add your #SlamTheScam message. Add your agency’s logo in a template corner.</a:t>
          </a:r>
        </a:p>
      </dsp:txBody>
      <dsp:txXfrm>
        <a:off x="3855249" y="1567388"/>
        <a:ext cx="3504772" cy="2474823"/>
      </dsp:txXfrm>
    </dsp:sp>
    <dsp:sp modelId="{5CFC5C7E-CD87-4732-800D-FBABCEDFC70C}">
      <dsp:nvSpPr>
        <dsp:cNvPr id="0" name=""/>
        <dsp:cNvSpPr/>
      </dsp:nvSpPr>
      <dsp:spPr>
        <a:xfrm>
          <a:off x="4988929" y="412470"/>
          <a:ext cx="1237411" cy="1237411"/>
        </a:xfrm>
        <a:prstGeom prst="ellipse">
          <a:avLst/>
        </a:prstGeom>
        <a:solidFill>
          <a:srgbClr val="FF0000"/>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473" tIns="12700" rIns="96473"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5170144" y="593685"/>
        <a:ext cx="874981" cy="874981"/>
      </dsp:txXfrm>
    </dsp:sp>
    <dsp:sp modelId="{E742FEE7-3838-446A-BFC0-40522FBF80CE}">
      <dsp:nvSpPr>
        <dsp:cNvPr id="0" name=""/>
        <dsp:cNvSpPr/>
      </dsp:nvSpPr>
      <dsp:spPr>
        <a:xfrm>
          <a:off x="3855249" y="4124634"/>
          <a:ext cx="3504772" cy="7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5704B7-F311-48FA-BDE9-5B5D7E46AA0B}">
      <dsp:nvSpPr>
        <dsp:cNvPr id="0" name=""/>
        <dsp:cNvSpPr/>
      </dsp:nvSpPr>
      <dsp:spPr>
        <a:xfrm>
          <a:off x="7710498" y="0"/>
          <a:ext cx="3504772" cy="4124706"/>
        </a:xfrm>
        <a:prstGeom prst="rect">
          <a:avLst/>
        </a:prstGeom>
        <a:solidFill>
          <a:srgbClr val="002060">
            <a:alpha val="90000"/>
          </a:srgb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3246" tIns="330200" rIns="273246" bIns="330200" numCol="1" spcCol="1270" anchor="t" anchorCtr="0">
          <a:noAutofit/>
        </a:bodyPr>
        <a:lstStyle/>
        <a:p>
          <a:pPr marL="0" lvl="0" indent="0" algn="l" defTabSz="1155700">
            <a:lnSpc>
              <a:spcPct val="90000"/>
            </a:lnSpc>
            <a:spcBef>
              <a:spcPct val="0"/>
            </a:spcBef>
            <a:spcAft>
              <a:spcPct val="35000"/>
            </a:spcAft>
            <a:buNone/>
          </a:pPr>
          <a:r>
            <a:rPr lang="en-US" sz="2600" kern="1200" dirty="0">
              <a:solidFill>
                <a:schemeClr val="bg1"/>
              </a:solidFill>
            </a:rPr>
            <a:t>Use hashtags such as #SlamTheScam, #NCPW2022, and #NCPW</a:t>
          </a:r>
        </a:p>
      </dsp:txBody>
      <dsp:txXfrm>
        <a:off x="7710498" y="1567388"/>
        <a:ext cx="3504772" cy="2474823"/>
      </dsp:txXfrm>
    </dsp:sp>
    <dsp:sp modelId="{21A99247-A682-4846-974D-F6B2EBB0AA2C}">
      <dsp:nvSpPr>
        <dsp:cNvPr id="0" name=""/>
        <dsp:cNvSpPr/>
      </dsp:nvSpPr>
      <dsp:spPr>
        <a:xfrm>
          <a:off x="8844179" y="412470"/>
          <a:ext cx="1237411" cy="1237411"/>
        </a:xfrm>
        <a:prstGeom prst="ellipse">
          <a:avLst/>
        </a:prstGeom>
        <a:solidFill>
          <a:srgbClr val="FF0000"/>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473" tIns="12700" rIns="96473"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endParaRPr lang="en-US" sz="4800" kern="1200" dirty="0"/>
        </a:p>
      </dsp:txBody>
      <dsp:txXfrm>
        <a:off x="9025394" y="593685"/>
        <a:ext cx="874981" cy="874981"/>
      </dsp:txXfrm>
    </dsp:sp>
    <dsp:sp modelId="{DB6BC51B-40F3-41B0-B740-9DF494D77173}">
      <dsp:nvSpPr>
        <dsp:cNvPr id="0" name=""/>
        <dsp:cNvSpPr/>
      </dsp:nvSpPr>
      <dsp:spPr>
        <a:xfrm>
          <a:off x="7710498" y="4124634"/>
          <a:ext cx="3504772" cy="7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9CCC1D-5663-4075-9FED-EC179D3F7158}" type="datetimeFigureOut">
              <a:rPr lang="en-US" smtClean="0"/>
              <a:t>2/9/2022</a:t>
            </a:fld>
            <a:endParaRPr lang="en-US"/>
          </a:p>
        </p:txBody>
      </p:sp>
      <p:sp>
        <p:nvSpPr>
          <p:cNvPr id="4" name="Slide Image Placeholder 3"/>
          <p:cNvSpPr>
            <a:spLocks noGrp="1" noRot="1" noChangeAspect="1"/>
          </p:cNvSpPr>
          <p:nvPr>
            <p:ph type="sldImg" idx="2"/>
          </p:nvPr>
        </p:nvSpPr>
        <p:spPr>
          <a:xfrm>
            <a:off x="342900" y="1143000"/>
            <a:ext cx="61722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C304BD-E859-43C4-878D-5AFF8FA16850}" type="slidenum">
              <a:rPr lang="en-US" smtClean="0"/>
              <a:t>‹#›</a:t>
            </a:fld>
            <a:endParaRPr lang="en-US"/>
          </a:p>
        </p:txBody>
      </p:sp>
    </p:spTree>
    <p:extLst>
      <p:ext uri="{BB962C8B-B14F-4D97-AF65-F5344CB8AC3E}">
        <p14:creationId xmlns:p14="http://schemas.microsoft.com/office/powerpoint/2010/main" val="602538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text box in upper right corner to add website or agency </a:t>
            </a:r>
          </a:p>
        </p:txBody>
      </p:sp>
      <p:sp>
        <p:nvSpPr>
          <p:cNvPr id="4" name="Slide Number Placeholder 3"/>
          <p:cNvSpPr>
            <a:spLocks noGrp="1"/>
          </p:cNvSpPr>
          <p:nvPr>
            <p:ph type="sldNum" sz="quarter" idx="5"/>
          </p:nvPr>
        </p:nvSpPr>
        <p:spPr/>
        <p:txBody>
          <a:bodyPr/>
          <a:lstStyle/>
          <a:p>
            <a:fld id="{0DC304BD-E859-43C4-878D-5AFF8FA16850}" type="slidenum">
              <a:rPr lang="en-US" smtClean="0"/>
              <a:t>10</a:t>
            </a:fld>
            <a:endParaRPr lang="en-US"/>
          </a:p>
        </p:txBody>
      </p:sp>
    </p:spTree>
    <p:extLst>
      <p:ext uri="{BB962C8B-B14F-4D97-AF65-F5344CB8AC3E}">
        <p14:creationId xmlns:p14="http://schemas.microsoft.com/office/powerpoint/2010/main" val="1929912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402" y="1063907"/>
            <a:ext cx="9752410" cy="2263246"/>
          </a:xfrm>
        </p:spPr>
        <p:txBody>
          <a:bodyPr anchor="b"/>
          <a:lstStyle>
            <a:lvl1pPr algn="ctr">
              <a:defRPr sz="5687"/>
            </a:lvl1pPr>
          </a:lstStyle>
          <a:p>
            <a:r>
              <a:rPr lang="en-US"/>
              <a:t>Click to edit Master title style</a:t>
            </a:r>
            <a:endParaRPr lang="en-US" dirty="0"/>
          </a:p>
        </p:txBody>
      </p:sp>
      <p:sp>
        <p:nvSpPr>
          <p:cNvPr id="3" name="Subtitle 2"/>
          <p:cNvSpPr>
            <a:spLocks noGrp="1"/>
          </p:cNvSpPr>
          <p:nvPr>
            <p:ph type="subTitle" idx="1"/>
          </p:nvPr>
        </p:nvSpPr>
        <p:spPr>
          <a:xfrm>
            <a:off x="1625402" y="3414432"/>
            <a:ext cx="9752410" cy="1569525"/>
          </a:xfrm>
        </p:spPr>
        <p:txBody>
          <a:bodyPr/>
          <a:lstStyle>
            <a:lvl1pPr marL="0" indent="0" algn="ctr">
              <a:buNone/>
              <a:defRPr sz="2275"/>
            </a:lvl1pPr>
            <a:lvl2pPr marL="433380" indent="0" algn="ctr">
              <a:buNone/>
              <a:defRPr sz="1896"/>
            </a:lvl2pPr>
            <a:lvl3pPr marL="866760" indent="0" algn="ctr">
              <a:buNone/>
              <a:defRPr sz="1706"/>
            </a:lvl3pPr>
            <a:lvl4pPr marL="1300140" indent="0" algn="ctr">
              <a:buNone/>
              <a:defRPr sz="1517"/>
            </a:lvl4pPr>
            <a:lvl5pPr marL="1733520" indent="0" algn="ctr">
              <a:buNone/>
              <a:defRPr sz="1517"/>
            </a:lvl5pPr>
            <a:lvl6pPr marL="2166899" indent="0" algn="ctr">
              <a:buNone/>
              <a:defRPr sz="1517"/>
            </a:lvl6pPr>
            <a:lvl7pPr marL="2600279" indent="0" algn="ctr">
              <a:buNone/>
              <a:defRPr sz="1517"/>
            </a:lvl7pPr>
            <a:lvl8pPr marL="3033659" indent="0" algn="ctr">
              <a:buNone/>
              <a:defRPr sz="1517"/>
            </a:lvl8pPr>
            <a:lvl9pPr marL="3467039" indent="0" algn="ctr">
              <a:buNone/>
              <a:defRPr sz="151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C924FE-DE42-468D-B898-845CE1C8B3EB}" type="datetimeFigureOut">
              <a:rPr lang="en-US" smtClean="0"/>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FA7EA2-CDB5-4AB6-96FD-090578CED67C}" type="slidenum">
              <a:rPr lang="en-US" smtClean="0"/>
              <a:t>‹#›</a:t>
            </a:fld>
            <a:endParaRPr lang="en-US"/>
          </a:p>
        </p:txBody>
      </p:sp>
    </p:spTree>
    <p:extLst>
      <p:ext uri="{BB962C8B-B14F-4D97-AF65-F5344CB8AC3E}">
        <p14:creationId xmlns:p14="http://schemas.microsoft.com/office/powerpoint/2010/main" val="81720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C924FE-DE42-468D-B898-845CE1C8B3EB}" type="datetimeFigureOut">
              <a:rPr lang="en-US" smtClean="0"/>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FA7EA2-CDB5-4AB6-96FD-090578CED67C}" type="slidenum">
              <a:rPr lang="en-US" smtClean="0"/>
              <a:t>‹#›</a:t>
            </a:fld>
            <a:endParaRPr lang="en-US"/>
          </a:p>
        </p:txBody>
      </p:sp>
    </p:spTree>
    <p:extLst>
      <p:ext uri="{BB962C8B-B14F-4D97-AF65-F5344CB8AC3E}">
        <p14:creationId xmlns:p14="http://schemas.microsoft.com/office/powerpoint/2010/main" val="1477671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05424" y="346108"/>
            <a:ext cx="2803818" cy="55091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93971" y="346108"/>
            <a:ext cx="8248913" cy="55091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C924FE-DE42-468D-B898-845CE1C8B3EB}" type="datetimeFigureOut">
              <a:rPr lang="en-US" smtClean="0"/>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FA7EA2-CDB5-4AB6-96FD-090578CED67C}" type="slidenum">
              <a:rPr lang="en-US" smtClean="0"/>
              <a:t>‹#›</a:t>
            </a:fld>
            <a:endParaRPr lang="en-US"/>
          </a:p>
        </p:txBody>
      </p:sp>
    </p:spTree>
    <p:extLst>
      <p:ext uri="{BB962C8B-B14F-4D97-AF65-F5344CB8AC3E}">
        <p14:creationId xmlns:p14="http://schemas.microsoft.com/office/powerpoint/2010/main" val="3524086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C924FE-DE42-468D-B898-845CE1C8B3EB}" type="datetimeFigureOut">
              <a:rPr lang="en-US" smtClean="0"/>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FA7EA2-CDB5-4AB6-96FD-090578CED67C}" type="slidenum">
              <a:rPr lang="en-US" smtClean="0"/>
              <a:t>‹#›</a:t>
            </a:fld>
            <a:endParaRPr lang="en-US"/>
          </a:p>
        </p:txBody>
      </p:sp>
    </p:spTree>
    <p:extLst>
      <p:ext uri="{BB962C8B-B14F-4D97-AF65-F5344CB8AC3E}">
        <p14:creationId xmlns:p14="http://schemas.microsoft.com/office/powerpoint/2010/main" val="2364248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198" y="1620690"/>
            <a:ext cx="11215271" cy="2704157"/>
          </a:xfrm>
        </p:spPr>
        <p:txBody>
          <a:bodyPr anchor="b"/>
          <a:lstStyle>
            <a:lvl1pPr>
              <a:defRPr sz="5687"/>
            </a:lvl1pPr>
          </a:lstStyle>
          <a:p>
            <a:r>
              <a:rPr lang="en-US"/>
              <a:t>Click to edit Master title style</a:t>
            </a:r>
            <a:endParaRPr lang="en-US" dirty="0"/>
          </a:p>
        </p:txBody>
      </p:sp>
      <p:sp>
        <p:nvSpPr>
          <p:cNvPr id="3" name="Text Placeholder 2"/>
          <p:cNvSpPr>
            <a:spLocks noGrp="1"/>
          </p:cNvSpPr>
          <p:nvPr>
            <p:ph type="body" idx="1"/>
          </p:nvPr>
        </p:nvSpPr>
        <p:spPr>
          <a:xfrm>
            <a:off x="887198" y="4350429"/>
            <a:ext cx="11215271" cy="1422052"/>
          </a:xfrm>
        </p:spPr>
        <p:txBody>
          <a:bodyPr/>
          <a:lstStyle>
            <a:lvl1pPr marL="0" indent="0">
              <a:buNone/>
              <a:defRPr sz="2275">
                <a:solidFill>
                  <a:schemeClr val="tx1">
                    <a:tint val="75000"/>
                  </a:schemeClr>
                </a:solidFill>
              </a:defRPr>
            </a:lvl1pPr>
            <a:lvl2pPr marL="433380" indent="0">
              <a:buNone/>
              <a:defRPr sz="1896">
                <a:solidFill>
                  <a:schemeClr val="tx1">
                    <a:tint val="75000"/>
                  </a:schemeClr>
                </a:solidFill>
              </a:defRPr>
            </a:lvl2pPr>
            <a:lvl3pPr marL="866760" indent="0">
              <a:buNone/>
              <a:defRPr sz="1706">
                <a:solidFill>
                  <a:schemeClr val="tx1">
                    <a:tint val="75000"/>
                  </a:schemeClr>
                </a:solidFill>
              </a:defRPr>
            </a:lvl3pPr>
            <a:lvl4pPr marL="1300140" indent="0">
              <a:buNone/>
              <a:defRPr sz="1517">
                <a:solidFill>
                  <a:schemeClr val="tx1">
                    <a:tint val="75000"/>
                  </a:schemeClr>
                </a:solidFill>
              </a:defRPr>
            </a:lvl4pPr>
            <a:lvl5pPr marL="1733520" indent="0">
              <a:buNone/>
              <a:defRPr sz="1517">
                <a:solidFill>
                  <a:schemeClr val="tx1">
                    <a:tint val="75000"/>
                  </a:schemeClr>
                </a:solidFill>
              </a:defRPr>
            </a:lvl5pPr>
            <a:lvl6pPr marL="2166899" indent="0">
              <a:buNone/>
              <a:defRPr sz="1517">
                <a:solidFill>
                  <a:schemeClr val="tx1">
                    <a:tint val="75000"/>
                  </a:schemeClr>
                </a:solidFill>
              </a:defRPr>
            </a:lvl6pPr>
            <a:lvl7pPr marL="2600279" indent="0">
              <a:buNone/>
              <a:defRPr sz="1517">
                <a:solidFill>
                  <a:schemeClr val="tx1">
                    <a:tint val="75000"/>
                  </a:schemeClr>
                </a:solidFill>
              </a:defRPr>
            </a:lvl7pPr>
            <a:lvl8pPr marL="3033659" indent="0">
              <a:buNone/>
              <a:defRPr sz="1517">
                <a:solidFill>
                  <a:schemeClr val="tx1">
                    <a:tint val="75000"/>
                  </a:schemeClr>
                </a:solidFill>
              </a:defRPr>
            </a:lvl8pPr>
            <a:lvl9pPr marL="3467039" indent="0">
              <a:buNone/>
              <a:defRPr sz="151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C924FE-DE42-468D-B898-845CE1C8B3EB}" type="datetimeFigureOut">
              <a:rPr lang="en-US" smtClean="0"/>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FA7EA2-CDB5-4AB6-96FD-090578CED67C}" type="slidenum">
              <a:rPr lang="en-US" smtClean="0"/>
              <a:t>‹#›</a:t>
            </a:fld>
            <a:endParaRPr lang="en-US"/>
          </a:p>
        </p:txBody>
      </p:sp>
    </p:spTree>
    <p:extLst>
      <p:ext uri="{BB962C8B-B14F-4D97-AF65-F5344CB8AC3E}">
        <p14:creationId xmlns:p14="http://schemas.microsoft.com/office/powerpoint/2010/main" val="2511560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93971" y="1730541"/>
            <a:ext cx="5526366" cy="41247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82876" y="1730541"/>
            <a:ext cx="5526366" cy="41247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C924FE-DE42-468D-B898-845CE1C8B3EB}" type="datetimeFigureOut">
              <a:rPr lang="en-US" smtClean="0"/>
              <a:t>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FA7EA2-CDB5-4AB6-96FD-090578CED67C}" type="slidenum">
              <a:rPr lang="en-US" smtClean="0"/>
              <a:t>‹#›</a:t>
            </a:fld>
            <a:endParaRPr lang="en-US"/>
          </a:p>
        </p:txBody>
      </p:sp>
    </p:spTree>
    <p:extLst>
      <p:ext uri="{BB962C8B-B14F-4D97-AF65-F5344CB8AC3E}">
        <p14:creationId xmlns:p14="http://schemas.microsoft.com/office/powerpoint/2010/main" val="1635768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665" y="346109"/>
            <a:ext cx="11215271" cy="125652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95665" y="1593603"/>
            <a:ext cx="5500968" cy="781000"/>
          </a:xfrm>
        </p:spPr>
        <p:txBody>
          <a:bodyPr anchor="b"/>
          <a:lstStyle>
            <a:lvl1pPr marL="0" indent="0">
              <a:buNone/>
              <a:defRPr sz="2275" b="1"/>
            </a:lvl1pPr>
            <a:lvl2pPr marL="433380" indent="0">
              <a:buNone/>
              <a:defRPr sz="1896" b="1"/>
            </a:lvl2pPr>
            <a:lvl3pPr marL="866760" indent="0">
              <a:buNone/>
              <a:defRPr sz="1706" b="1"/>
            </a:lvl3pPr>
            <a:lvl4pPr marL="1300140" indent="0">
              <a:buNone/>
              <a:defRPr sz="1517" b="1"/>
            </a:lvl4pPr>
            <a:lvl5pPr marL="1733520" indent="0">
              <a:buNone/>
              <a:defRPr sz="1517" b="1"/>
            </a:lvl5pPr>
            <a:lvl6pPr marL="2166899" indent="0">
              <a:buNone/>
              <a:defRPr sz="1517" b="1"/>
            </a:lvl6pPr>
            <a:lvl7pPr marL="2600279" indent="0">
              <a:buNone/>
              <a:defRPr sz="1517" b="1"/>
            </a:lvl7pPr>
            <a:lvl8pPr marL="3033659" indent="0">
              <a:buNone/>
              <a:defRPr sz="1517" b="1"/>
            </a:lvl8pPr>
            <a:lvl9pPr marL="3467039" indent="0">
              <a:buNone/>
              <a:defRPr sz="1517" b="1"/>
            </a:lvl9pPr>
          </a:lstStyle>
          <a:p>
            <a:pPr lvl="0"/>
            <a:r>
              <a:rPr lang="en-US"/>
              <a:t>Click to edit Master text styles</a:t>
            </a:r>
          </a:p>
        </p:txBody>
      </p:sp>
      <p:sp>
        <p:nvSpPr>
          <p:cNvPr id="4" name="Content Placeholder 3"/>
          <p:cNvSpPr>
            <a:spLocks noGrp="1"/>
          </p:cNvSpPr>
          <p:nvPr>
            <p:ph sz="half" idx="2"/>
          </p:nvPr>
        </p:nvSpPr>
        <p:spPr>
          <a:xfrm>
            <a:off x="895665" y="2374602"/>
            <a:ext cx="5500968" cy="34926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82877" y="1593603"/>
            <a:ext cx="5528059" cy="781000"/>
          </a:xfrm>
        </p:spPr>
        <p:txBody>
          <a:bodyPr anchor="b"/>
          <a:lstStyle>
            <a:lvl1pPr marL="0" indent="0">
              <a:buNone/>
              <a:defRPr sz="2275" b="1"/>
            </a:lvl1pPr>
            <a:lvl2pPr marL="433380" indent="0">
              <a:buNone/>
              <a:defRPr sz="1896" b="1"/>
            </a:lvl2pPr>
            <a:lvl3pPr marL="866760" indent="0">
              <a:buNone/>
              <a:defRPr sz="1706" b="1"/>
            </a:lvl3pPr>
            <a:lvl4pPr marL="1300140" indent="0">
              <a:buNone/>
              <a:defRPr sz="1517" b="1"/>
            </a:lvl4pPr>
            <a:lvl5pPr marL="1733520" indent="0">
              <a:buNone/>
              <a:defRPr sz="1517" b="1"/>
            </a:lvl5pPr>
            <a:lvl6pPr marL="2166899" indent="0">
              <a:buNone/>
              <a:defRPr sz="1517" b="1"/>
            </a:lvl6pPr>
            <a:lvl7pPr marL="2600279" indent="0">
              <a:buNone/>
              <a:defRPr sz="1517" b="1"/>
            </a:lvl7pPr>
            <a:lvl8pPr marL="3033659" indent="0">
              <a:buNone/>
              <a:defRPr sz="1517" b="1"/>
            </a:lvl8pPr>
            <a:lvl9pPr marL="3467039" indent="0">
              <a:buNone/>
              <a:defRPr sz="1517" b="1"/>
            </a:lvl9pPr>
          </a:lstStyle>
          <a:p>
            <a:pPr lvl="0"/>
            <a:r>
              <a:rPr lang="en-US"/>
              <a:t>Click to edit Master text styles</a:t>
            </a:r>
          </a:p>
        </p:txBody>
      </p:sp>
      <p:sp>
        <p:nvSpPr>
          <p:cNvPr id="6" name="Content Placeholder 5"/>
          <p:cNvSpPr>
            <a:spLocks noGrp="1"/>
          </p:cNvSpPr>
          <p:nvPr>
            <p:ph sz="quarter" idx="4"/>
          </p:nvPr>
        </p:nvSpPr>
        <p:spPr>
          <a:xfrm>
            <a:off x="6582877" y="2374602"/>
            <a:ext cx="5528059" cy="34926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C924FE-DE42-468D-B898-845CE1C8B3EB}" type="datetimeFigureOut">
              <a:rPr lang="en-US" smtClean="0"/>
              <a:t>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FA7EA2-CDB5-4AB6-96FD-090578CED67C}" type="slidenum">
              <a:rPr lang="en-US" smtClean="0"/>
              <a:t>‹#›</a:t>
            </a:fld>
            <a:endParaRPr lang="en-US"/>
          </a:p>
        </p:txBody>
      </p:sp>
    </p:spTree>
    <p:extLst>
      <p:ext uri="{BB962C8B-B14F-4D97-AF65-F5344CB8AC3E}">
        <p14:creationId xmlns:p14="http://schemas.microsoft.com/office/powerpoint/2010/main" val="3705198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C924FE-DE42-468D-B898-845CE1C8B3EB}" type="datetimeFigureOut">
              <a:rPr lang="en-US" smtClean="0"/>
              <a:t>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FA7EA2-CDB5-4AB6-96FD-090578CED67C}" type="slidenum">
              <a:rPr lang="en-US" smtClean="0"/>
              <a:t>‹#›</a:t>
            </a:fld>
            <a:endParaRPr lang="en-US"/>
          </a:p>
        </p:txBody>
      </p:sp>
    </p:spTree>
    <p:extLst>
      <p:ext uri="{BB962C8B-B14F-4D97-AF65-F5344CB8AC3E}">
        <p14:creationId xmlns:p14="http://schemas.microsoft.com/office/powerpoint/2010/main" val="3888682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C924FE-DE42-468D-B898-845CE1C8B3EB}" type="datetimeFigureOut">
              <a:rPr lang="en-US" smtClean="0"/>
              <a:t>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FA7EA2-CDB5-4AB6-96FD-090578CED67C}" type="slidenum">
              <a:rPr lang="en-US" smtClean="0"/>
              <a:t>‹#›</a:t>
            </a:fld>
            <a:endParaRPr lang="en-US"/>
          </a:p>
        </p:txBody>
      </p:sp>
    </p:spTree>
    <p:extLst>
      <p:ext uri="{BB962C8B-B14F-4D97-AF65-F5344CB8AC3E}">
        <p14:creationId xmlns:p14="http://schemas.microsoft.com/office/powerpoint/2010/main" val="2911706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665" y="433388"/>
            <a:ext cx="4193874" cy="1516856"/>
          </a:xfrm>
        </p:spPr>
        <p:txBody>
          <a:bodyPr anchor="b"/>
          <a:lstStyle>
            <a:lvl1pPr>
              <a:defRPr sz="3033"/>
            </a:lvl1pPr>
          </a:lstStyle>
          <a:p>
            <a:r>
              <a:rPr lang="en-US"/>
              <a:t>Click to edit Master title style</a:t>
            </a:r>
            <a:endParaRPr lang="en-US" dirty="0"/>
          </a:p>
        </p:txBody>
      </p:sp>
      <p:sp>
        <p:nvSpPr>
          <p:cNvPr id="3" name="Content Placeholder 2"/>
          <p:cNvSpPr>
            <a:spLocks noGrp="1"/>
          </p:cNvSpPr>
          <p:nvPr>
            <p:ph idx="1"/>
          </p:nvPr>
        </p:nvSpPr>
        <p:spPr>
          <a:xfrm>
            <a:off x="5528059" y="935997"/>
            <a:ext cx="6582877" cy="4619791"/>
          </a:xfrm>
        </p:spPr>
        <p:txBody>
          <a:bodyPr/>
          <a:lstStyle>
            <a:lvl1pPr>
              <a:defRPr sz="3033"/>
            </a:lvl1pPr>
            <a:lvl2pPr>
              <a:defRPr sz="2654"/>
            </a:lvl2pPr>
            <a:lvl3pPr>
              <a:defRPr sz="2275"/>
            </a:lvl3pPr>
            <a:lvl4pPr>
              <a:defRPr sz="1896"/>
            </a:lvl4pPr>
            <a:lvl5pPr>
              <a:defRPr sz="1896"/>
            </a:lvl5pPr>
            <a:lvl6pPr>
              <a:defRPr sz="1896"/>
            </a:lvl6pPr>
            <a:lvl7pPr>
              <a:defRPr sz="1896"/>
            </a:lvl7pPr>
            <a:lvl8pPr>
              <a:defRPr sz="1896"/>
            </a:lvl8pPr>
            <a:lvl9pPr>
              <a:defRPr sz="189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95665" y="1950244"/>
            <a:ext cx="4193874" cy="3613068"/>
          </a:xfrm>
        </p:spPr>
        <p:txBody>
          <a:bodyPr/>
          <a:lstStyle>
            <a:lvl1pPr marL="0" indent="0">
              <a:buNone/>
              <a:defRPr sz="1517"/>
            </a:lvl1pPr>
            <a:lvl2pPr marL="433380" indent="0">
              <a:buNone/>
              <a:defRPr sz="1327"/>
            </a:lvl2pPr>
            <a:lvl3pPr marL="866760" indent="0">
              <a:buNone/>
              <a:defRPr sz="1137"/>
            </a:lvl3pPr>
            <a:lvl4pPr marL="1300140" indent="0">
              <a:buNone/>
              <a:defRPr sz="948"/>
            </a:lvl4pPr>
            <a:lvl5pPr marL="1733520" indent="0">
              <a:buNone/>
              <a:defRPr sz="948"/>
            </a:lvl5pPr>
            <a:lvl6pPr marL="2166899" indent="0">
              <a:buNone/>
              <a:defRPr sz="948"/>
            </a:lvl6pPr>
            <a:lvl7pPr marL="2600279" indent="0">
              <a:buNone/>
              <a:defRPr sz="948"/>
            </a:lvl7pPr>
            <a:lvl8pPr marL="3033659" indent="0">
              <a:buNone/>
              <a:defRPr sz="948"/>
            </a:lvl8pPr>
            <a:lvl9pPr marL="3467039" indent="0">
              <a:buNone/>
              <a:defRPr sz="948"/>
            </a:lvl9pPr>
          </a:lstStyle>
          <a:p>
            <a:pPr lvl="0"/>
            <a:r>
              <a:rPr lang="en-US"/>
              <a:t>Click to edit Master text styles</a:t>
            </a:r>
          </a:p>
        </p:txBody>
      </p:sp>
      <p:sp>
        <p:nvSpPr>
          <p:cNvPr id="5" name="Date Placeholder 4"/>
          <p:cNvSpPr>
            <a:spLocks noGrp="1"/>
          </p:cNvSpPr>
          <p:nvPr>
            <p:ph type="dt" sz="half" idx="10"/>
          </p:nvPr>
        </p:nvSpPr>
        <p:spPr/>
        <p:txBody>
          <a:bodyPr/>
          <a:lstStyle/>
          <a:p>
            <a:fld id="{D6C924FE-DE42-468D-B898-845CE1C8B3EB}" type="datetimeFigureOut">
              <a:rPr lang="en-US" smtClean="0"/>
              <a:t>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FA7EA2-CDB5-4AB6-96FD-090578CED67C}" type="slidenum">
              <a:rPr lang="en-US" smtClean="0"/>
              <a:t>‹#›</a:t>
            </a:fld>
            <a:endParaRPr lang="en-US"/>
          </a:p>
        </p:txBody>
      </p:sp>
    </p:spTree>
    <p:extLst>
      <p:ext uri="{BB962C8B-B14F-4D97-AF65-F5344CB8AC3E}">
        <p14:creationId xmlns:p14="http://schemas.microsoft.com/office/powerpoint/2010/main" val="220752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665" y="433388"/>
            <a:ext cx="4193874" cy="1516856"/>
          </a:xfrm>
        </p:spPr>
        <p:txBody>
          <a:bodyPr anchor="b"/>
          <a:lstStyle>
            <a:lvl1pPr>
              <a:defRPr sz="3033"/>
            </a:lvl1pPr>
          </a:lstStyle>
          <a:p>
            <a:r>
              <a:rPr lang="en-US"/>
              <a:t>Click to edit Master title style</a:t>
            </a:r>
            <a:endParaRPr lang="en-US" dirty="0"/>
          </a:p>
        </p:txBody>
      </p:sp>
      <p:sp>
        <p:nvSpPr>
          <p:cNvPr id="3" name="Picture Placeholder 2"/>
          <p:cNvSpPr>
            <a:spLocks noGrp="1" noChangeAspect="1"/>
          </p:cNvSpPr>
          <p:nvPr>
            <p:ph type="pic" idx="1"/>
          </p:nvPr>
        </p:nvSpPr>
        <p:spPr>
          <a:xfrm>
            <a:off x="5528059" y="935997"/>
            <a:ext cx="6582877" cy="4619791"/>
          </a:xfrm>
        </p:spPr>
        <p:txBody>
          <a:bodyPr anchor="t"/>
          <a:lstStyle>
            <a:lvl1pPr marL="0" indent="0">
              <a:buNone/>
              <a:defRPr sz="3033"/>
            </a:lvl1pPr>
            <a:lvl2pPr marL="433380" indent="0">
              <a:buNone/>
              <a:defRPr sz="2654"/>
            </a:lvl2pPr>
            <a:lvl3pPr marL="866760" indent="0">
              <a:buNone/>
              <a:defRPr sz="2275"/>
            </a:lvl3pPr>
            <a:lvl4pPr marL="1300140" indent="0">
              <a:buNone/>
              <a:defRPr sz="1896"/>
            </a:lvl4pPr>
            <a:lvl5pPr marL="1733520" indent="0">
              <a:buNone/>
              <a:defRPr sz="1896"/>
            </a:lvl5pPr>
            <a:lvl6pPr marL="2166899" indent="0">
              <a:buNone/>
              <a:defRPr sz="1896"/>
            </a:lvl6pPr>
            <a:lvl7pPr marL="2600279" indent="0">
              <a:buNone/>
              <a:defRPr sz="1896"/>
            </a:lvl7pPr>
            <a:lvl8pPr marL="3033659" indent="0">
              <a:buNone/>
              <a:defRPr sz="1896"/>
            </a:lvl8pPr>
            <a:lvl9pPr marL="3467039" indent="0">
              <a:buNone/>
              <a:defRPr sz="1896"/>
            </a:lvl9pPr>
          </a:lstStyle>
          <a:p>
            <a:r>
              <a:rPr lang="en-US"/>
              <a:t>Click icon to add picture</a:t>
            </a:r>
            <a:endParaRPr lang="en-US" dirty="0"/>
          </a:p>
        </p:txBody>
      </p:sp>
      <p:sp>
        <p:nvSpPr>
          <p:cNvPr id="4" name="Text Placeholder 3"/>
          <p:cNvSpPr>
            <a:spLocks noGrp="1"/>
          </p:cNvSpPr>
          <p:nvPr>
            <p:ph type="body" sz="half" idx="2"/>
          </p:nvPr>
        </p:nvSpPr>
        <p:spPr>
          <a:xfrm>
            <a:off x="895665" y="1950244"/>
            <a:ext cx="4193874" cy="3613068"/>
          </a:xfrm>
        </p:spPr>
        <p:txBody>
          <a:bodyPr/>
          <a:lstStyle>
            <a:lvl1pPr marL="0" indent="0">
              <a:buNone/>
              <a:defRPr sz="1517"/>
            </a:lvl1pPr>
            <a:lvl2pPr marL="433380" indent="0">
              <a:buNone/>
              <a:defRPr sz="1327"/>
            </a:lvl2pPr>
            <a:lvl3pPr marL="866760" indent="0">
              <a:buNone/>
              <a:defRPr sz="1137"/>
            </a:lvl3pPr>
            <a:lvl4pPr marL="1300140" indent="0">
              <a:buNone/>
              <a:defRPr sz="948"/>
            </a:lvl4pPr>
            <a:lvl5pPr marL="1733520" indent="0">
              <a:buNone/>
              <a:defRPr sz="948"/>
            </a:lvl5pPr>
            <a:lvl6pPr marL="2166899" indent="0">
              <a:buNone/>
              <a:defRPr sz="948"/>
            </a:lvl6pPr>
            <a:lvl7pPr marL="2600279" indent="0">
              <a:buNone/>
              <a:defRPr sz="948"/>
            </a:lvl7pPr>
            <a:lvl8pPr marL="3033659" indent="0">
              <a:buNone/>
              <a:defRPr sz="948"/>
            </a:lvl8pPr>
            <a:lvl9pPr marL="3467039" indent="0">
              <a:buNone/>
              <a:defRPr sz="948"/>
            </a:lvl9pPr>
          </a:lstStyle>
          <a:p>
            <a:pPr lvl="0"/>
            <a:r>
              <a:rPr lang="en-US"/>
              <a:t>Click to edit Master text styles</a:t>
            </a:r>
          </a:p>
        </p:txBody>
      </p:sp>
      <p:sp>
        <p:nvSpPr>
          <p:cNvPr id="5" name="Date Placeholder 4"/>
          <p:cNvSpPr>
            <a:spLocks noGrp="1"/>
          </p:cNvSpPr>
          <p:nvPr>
            <p:ph type="dt" sz="half" idx="10"/>
          </p:nvPr>
        </p:nvSpPr>
        <p:spPr/>
        <p:txBody>
          <a:bodyPr/>
          <a:lstStyle/>
          <a:p>
            <a:fld id="{D6C924FE-DE42-468D-B898-845CE1C8B3EB}" type="datetimeFigureOut">
              <a:rPr lang="en-US" smtClean="0"/>
              <a:t>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FA7EA2-CDB5-4AB6-96FD-090578CED67C}" type="slidenum">
              <a:rPr lang="en-US" smtClean="0"/>
              <a:t>‹#›</a:t>
            </a:fld>
            <a:endParaRPr lang="en-US"/>
          </a:p>
        </p:txBody>
      </p:sp>
    </p:spTree>
    <p:extLst>
      <p:ext uri="{BB962C8B-B14F-4D97-AF65-F5344CB8AC3E}">
        <p14:creationId xmlns:p14="http://schemas.microsoft.com/office/powerpoint/2010/main" val="4111129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3971" y="346109"/>
            <a:ext cx="11215271" cy="125652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93971" y="1730541"/>
            <a:ext cx="11215271" cy="412470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93971" y="6025291"/>
            <a:ext cx="2925723" cy="346108"/>
          </a:xfrm>
          <a:prstGeom prst="rect">
            <a:avLst/>
          </a:prstGeom>
        </p:spPr>
        <p:txBody>
          <a:bodyPr vert="horz" lIns="91440" tIns="45720" rIns="91440" bIns="45720" rtlCol="0" anchor="ctr"/>
          <a:lstStyle>
            <a:lvl1pPr algn="l">
              <a:defRPr sz="1137">
                <a:solidFill>
                  <a:schemeClr val="tx1">
                    <a:tint val="75000"/>
                  </a:schemeClr>
                </a:solidFill>
              </a:defRPr>
            </a:lvl1pPr>
          </a:lstStyle>
          <a:p>
            <a:fld id="{D6C924FE-DE42-468D-B898-845CE1C8B3EB}" type="datetimeFigureOut">
              <a:rPr lang="en-US" smtClean="0"/>
              <a:t>2/9/2022</a:t>
            </a:fld>
            <a:endParaRPr lang="en-US"/>
          </a:p>
        </p:txBody>
      </p:sp>
      <p:sp>
        <p:nvSpPr>
          <p:cNvPr id="5" name="Footer Placeholder 4"/>
          <p:cNvSpPr>
            <a:spLocks noGrp="1"/>
          </p:cNvSpPr>
          <p:nvPr>
            <p:ph type="ftr" sz="quarter" idx="3"/>
          </p:nvPr>
        </p:nvSpPr>
        <p:spPr>
          <a:xfrm>
            <a:off x="4307315" y="6025291"/>
            <a:ext cx="4388584" cy="346108"/>
          </a:xfrm>
          <a:prstGeom prst="rect">
            <a:avLst/>
          </a:prstGeom>
        </p:spPr>
        <p:txBody>
          <a:bodyPr vert="horz" lIns="91440" tIns="45720" rIns="91440" bIns="45720" rtlCol="0" anchor="ctr"/>
          <a:lstStyle>
            <a:lvl1pPr algn="ctr">
              <a:defRPr sz="1137">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183519" y="6025291"/>
            <a:ext cx="2925723" cy="346108"/>
          </a:xfrm>
          <a:prstGeom prst="rect">
            <a:avLst/>
          </a:prstGeom>
        </p:spPr>
        <p:txBody>
          <a:bodyPr vert="horz" lIns="91440" tIns="45720" rIns="91440" bIns="45720" rtlCol="0" anchor="ctr"/>
          <a:lstStyle>
            <a:lvl1pPr algn="r">
              <a:defRPr sz="1137">
                <a:solidFill>
                  <a:schemeClr val="tx1">
                    <a:tint val="75000"/>
                  </a:schemeClr>
                </a:solidFill>
              </a:defRPr>
            </a:lvl1pPr>
          </a:lstStyle>
          <a:p>
            <a:fld id="{22FA7EA2-CDB5-4AB6-96FD-090578CED67C}" type="slidenum">
              <a:rPr lang="en-US" smtClean="0"/>
              <a:t>‹#›</a:t>
            </a:fld>
            <a:endParaRPr lang="en-US"/>
          </a:p>
        </p:txBody>
      </p:sp>
    </p:spTree>
    <p:extLst>
      <p:ext uri="{BB962C8B-B14F-4D97-AF65-F5344CB8AC3E}">
        <p14:creationId xmlns:p14="http://schemas.microsoft.com/office/powerpoint/2010/main" val="31349289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866760" rtl="0" eaLnBrk="1" latinLnBrk="0" hangingPunct="1">
        <a:lnSpc>
          <a:spcPct val="90000"/>
        </a:lnSpc>
        <a:spcBef>
          <a:spcPct val="0"/>
        </a:spcBef>
        <a:buNone/>
        <a:defRPr sz="4171" kern="1200">
          <a:solidFill>
            <a:schemeClr val="tx1"/>
          </a:solidFill>
          <a:latin typeface="+mj-lt"/>
          <a:ea typeface="+mj-ea"/>
          <a:cs typeface="+mj-cs"/>
        </a:defRPr>
      </a:lvl1pPr>
    </p:titleStyle>
    <p:bodyStyle>
      <a:lvl1pPr marL="216690" indent="-216690" algn="l" defTabSz="866760" rtl="0" eaLnBrk="1" latinLnBrk="0" hangingPunct="1">
        <a:lnSpc>
          <a:spcPct val="90000"/>
        </a:lnSpc>
        <a:spcBef>
          <a:spcPts val="948"/>
        </a:spcBef>
        <a:buFont typeface="Arial" panose="020B0604020202020204" pitchFamily="34" charset="0"/>
        <a:buChar char="•"/>
        <a:defRPr sz="2654" kern="1200">
          <a:solidFill>
            <a:schemeClr val="tx1"/>
          </a:solidFill>
          <a:latin typeface="+mn-lt"/>
          <a:ea typeface="+mn-ea"/>
          <a:cs typeface="+mn-cs"/>
        </a:defRPr>
      </a:lvl1pPr>
      <a:lvl2pPr marL="650070" indent="-216690" algn="l" defTabSz="866760" rtl="0" eaLnBrk="1" latinLnBrk="0" hangingPunct="1">
        <a:lnSpc>
          <a:spcPct val="90000"/>
        </a:lnSpc>
        <a:spcBef>
          <a:spcPts val="474"/>
        </a:spcBef>
        <a:buFont typeface="Arial" panose="020B0604020202020204" pitchFamily="34" charset="0"/>
        <a:buChar char="•"/>
        <a:defRPr sz="2275" kern="1200">
          <a:solidFill>
            <a:schemeClr val="tx1"/>
          </a:solidFill>
          <a:latin typeface="+mn-lt"/>
          <a:ea typeface="+mn-ea"/>
          <a:cs typeface="+mn-cs"/>
        </a:defRPr>
      </a:lvl2pPr>
      <a:lvl3pPr marL="1083450" indent="-216690" algn="l" defTabSz="866760" rtl="0" eaLnBrk="1" latinLnBrk="0" hangingPunct="1">
        <a:lnSpc>
          <a:spcPct val="90000"/>
        </a:lnSpc>
        <a:spcBef>
          <a:spcPts val="474"/>
        </a:spcBef>
        <a:buFont typeface="Arial" panose="020B0604020202020204" pitchFamily="34" charset="0"/>
        <a:buChar char="•"/>
        <a:defRPr sz="1896" kern="1200">
          <a:solidFill>
            <a:schemeClr val="tx1"/>
          </a:solidFill>
          <a:latin typeface="+mn-lt"/>
          <a:ea typeface="+mn-ea"/>
          <a:cs typeface="+mn-cs"/>
        </a:defRPr>
      </a:lvl3pPr>
      <a:lvl4pPr marL="1516830" indent="-216690" algn="l" defTabSz="866760"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4pPr>
      <a:lvl5pPr marL="1950209" indent="-216690" algn="l" defTabSz="866760"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5pPr>
      <a:lvl6pPr marL="2383589" indent="-216690" algn="l" defTabSz="866760"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6pPr>
      <a:lvl7pPr marL="2816969" indent="-216690" algn="l" defTabSz="866760"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7pPr>
      <a:lvl8pPr marL="3250349" indent="-216690" algn="l" defTabSz="866760"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8pPr>
      <a:lvl9pPr marL="3683729" indent="-216690" algn="l" defTabSz="866760"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9pPr>
    </p:bodyStyle>
    <p:otherStyle>
      <a:defPPr>
        <a:defRPr lang="en-US"/>
      </a:defPPr>
      <a:lvl1pPr marL="0" algn="l" defTabSz="866760" rtl="0" eaLnBrk="1" latinLnBrk="0" hangingPunct="1">
        <a:defRPr sz="1706" kern="1200">
          <a:solidFill>
            <a:schemeClr val="tx1"/>
          </a:solidFill>
          <a:latin typeface="+mn-lt"/>
          <a:ea typeface="+mn-ea"/>
          <a:cs typeface="+mn-cs"/>
        </a:defRPr>
      </a:lvl1pPr>
      <a:lvl2pPr marL="433380" algn="l" defTabSz="866760" rtl="0" eaLnBrk="1" latinLnBrk="0" hangingPunct="1">
        <a:defRPr sz="1706" kern="1200">
          <a:solidFill>
            <a:schemeClr val="tx1"/>
          </a:solidFill>
          <a:latin typeface="+mn-lt"/>
          <a:ea typeface="+mn-ea"/>
          <a:cs typeface="+mn-cs"/>
        </a:defRPr>
      </a:lvl2pPr>
      <a:lvl3pPr marL="866760" algn="l" defTabSz="866760" rtl="0" eaLnBrk="1" latinLnBrk="0" hangingPunct="1">
        <a:defRPr sz="1706" kern="1200">
          <a:solidFill>
            <a:schemeClr val="tx1"/>
          </a:solidFill>
          <a:latin typeface="+mn-lt"/>
          <a:ea typeface="+mn-ea"/>
          <a:cs typeface="+mn-cs"/>
        </a:defRPr>
      </a:lvl3pPr>
      <a:lvl4pPr marL="1300140" algn="l" defTabSz="866760" rtl="0" eaLnBrk="1" latinLnBrk="0" hangingPunct="1">
        <a:defRPr sz="1706" kern="1200">
          <a:solidFill>
            <a:schemeClr val="tx1"/>
          </a:solidFill>
          <a:latin typeface="+mn-lt"/>
          <a:ea typeface="+mn-ea"/>
          <a:cs typeface="+mn-cs"/>
        </a:defRPr>
      </a:lvl4pPr>
      <a:lvl5pPr marL="1733520" algn="l" defTabSz="866760" rtl="0" eaLnBrk="1" latinLnBrk="0" hangingPunct="1">
        <a:defRPr sz="1706" kern="1200">
          <a:solidFill>
            <a:schemeClr val="tx1"/>
          </a:solidFill>
          <a:latin typeface="+mn-lt"/>
          <a:ea typeface="+mn-ea"/>
          <a:cs typeface="+mn-cs"/>
        </a:defRPr>
      </a:lvl5pPr>
      <a:lvl6pPr marL="2166899" algn="l" defTabSz="866760" rtl="0" eaLnBrk="1" latinLnBrk="0" hangingPunct="1">
        <a:defRPr sz="1706" kern="1200">
          <a:solidFill>
            <a:schemeClr val="tx1"/>
          </a:solidFill>
          <a:latin typeface="+mn-lt"/>
          <a:ea typeface="+mn-ea"/>
          <a:cs typeface="+mn-cs"/>
        </a:defRPr>
      </a:lvl6pPr>
      <a:lvl7pPr marL="2600279" algn="l" defTabSz="866760" rtl="0" eaLnBrk="1" latinLnBrk="0" hangingPunct="1">
        <a:defRPr sz="1706" kern="1200">
          <a:solidFill>
            <a:schemeClr val="tx1"/>
          </a:solidFill>
          <a:latin typeface="+mn-lt"/>
          <a:ea typeface="+mn-ea"/>
          <a:cs typeface="+mn-cs"/>
        </a:defRPr>
      </a:lvl7pPr>
      <a:lvl8pPr marL="3033659" algn="l" defTabSz="866760" rtl="0" eaLnBrk="1" latinLnBrk="0" hangingPunct="1">
        <a:defRPr sz="1706" kern="1200">
          <a:solidFill>
            <a:schemeClr val="tx1"/>
          </a:solidFill>
          <a:latin typeface="+mn-lt"/>
          <a:ea typeface="+mn-ea"/>
          <a:cs typeface="+mn-cs"/>
        </a:defRPr>
      </a:lvl8pPr>
      <a:lvl9pPr marL="3467039" algn="l" defTabSz="866760" rtl="0" eaLnBrk="1" latinLnBrk="0" hangingPunct="1">
        <a:defRPr sz="17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hyperlink" Target="https://www.consumer.ftc.gov/features/national-consumer-protection-week"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ECAB1E8-8195-4748-BE71-FF806D8689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003212" cy="65008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text rectangle">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6826" y="600618"/>
            <a:ext cx="4564118" cy="5209678"/>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2F86188-56B4-441F-9FFD-29D4612F74D0}"/>
              </a:ext>
            </a:extLst>
          </p:cNvPr>
          <p:cNvSpPr>
            <a:spLocks noGrp="1"/>
          </p:cNvSpPr>
          <p:nvPr>
            <p:ph type="ctrTitle"/>
          </p:nvPr>
        </p:nvSpPr>
        <p:spPr>
          <a:xfrm>
            <a:off x="897220" y="927649"/>
            <a:ext cx="3637649" cy="1048798"/>
          </a:xfrm>
        </p:spPr>
        <p:txBody>
          <a:bodyPr vert="horz" lIns="91440" tIns="45720" rIns="91440" bIns="45720" rtlCol="0" anchor="ctr">
            <a:normAutofit/>
          </a:bodyPr>
          <a:lstStyle/>
          <a:p>
            <a:pPr algn="l" defTabSz="914400"/>
            <a:r>
              <a:rPr lang="en-US" sz="2800" b="1" dirty="0">
                <a:solidFill>
                  <a:srgbClr val="002060"/>
                </a:solidFill>
                <a:latin typeface="Pro black"/>
              </a:rPr>
              <a:t>#SlamTheScam Campaign</a:t>
            </a:r>
          </a:p>
        </p:txBody>
      </p:sp>
      <p:sp>
        <p:nvSpPr>
          <p:cNvPr id="14" name="!!accent">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8559" y="1109472"/>
            <a:ext cx="136534" cy="6674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5842" y="2010918"/>
            <a:ext cx="3549877" cy="8667"/>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857E03AE-267C-44AE-8E9D-F544841BDFB2}"/>
              </a:ext>
            </a:extLst>
          </p:cNvPr>
          <p:cNvSpPr>
            <a:spLocks noGrp="1"/>
          </p:cNvSpPr>
          <p:nvPr>
            <p:ph type="subTitle" idx="1"/>
          </p:nvPr>
        </p:nvSpPr>
        <p:spPr>
          <a:xfrm>
            <a:off x="897220" y="2236279"/>
            <a:ext cx="3637649" cy="3246655"/>
          </a:xfrm>
        </p:spPr>
        <p:txBody>
          <a:bodyPr vert="horz" lIns="91440" tIns="45720" rIns="91440" bIns="45720" rtlCol="0">
            <a:normAutofit/>
          </a:bodyPr>
          <a:lstStyle/>
          <a:p>
            <a:pPr algn="l" defTabSz="914400"/>
            <a:r>
              <a:rPr lang="en-US" sz="2000" b="1" dirty="0">
                <a:solidFill>
                  <a:srgbClr val="002060"/>
                </a:solidFill>
                <a:latin typeface="Pro black"/>
              </a:rPr>
              <a:t>NATIONAL SLAM THE SCAM DAY</a:t>
            </a:r>
          </a:p>
          <a:p>
            <a:pPr algn="l" defTabSz="914400"/>
            <a:r>
              <a:rPr lang="en-US" sz="2000" b="1" dirty="0">
                <a:solidFill>
                  <a:srgbClr val="002060"/>
                </a:solidFill>
                <a:latin typeface="Pro black"/>
              </a:rPr>
              <a:t>MARCH 10, 2022</a:t>
            </a:r>
          </a:p>
          <a:p>
            <a:pPr indent="-228600" algn="l" defTabSz="914400">
              <a:buFont typeface="Arial" panose="020B0604020202020204" pitchFamily="34" charset="0"/>
              <a:buChar char="•"/>
            </a:pPr>
            <a:endParaRPr lang="en-US" sz="2000" b="1" dirty="0">
              <a:solidFill>
                <a:srgbClr val="002060"/>
              </a:solidFill>
              <a:latin typeface="Pro black"/>
            </a:endParaRPr>
          </a:p>
          <a:p>
            <a:pPr algn="l" defTabSz="914400"/>
            <a:r>
              <a:rPr lang="en-US" sz="2000" b="1" dirty="0">
                <a:solidFill>
                  <a:srgbClr val="002060"/>
                </a:solidFill>
                <a:latin typeface="Pro black"/>
              </a:rPr>
              <a:t>NATIONAL CONSUMER PROTECTION WEEK</a:t>
            </a:r>
          </a:p>
          <a:p>
            <a:pPr algn="l" defTabSz="914400"/>
            <a:r>
              <a:rPr lang="en-US" sz="2000" b="1" dirty="0">
                <a:solidFill>
                  <a:srgbClr val="002060"/>
                </a:solidFill>
                <a:latin typeface="Pro black"/>
              </a:rPr>
              <a:t>MARCH 6 – 12, 2022</a:t>
            </a:r>
          </a:p>
        </p:txBody>
      </p:sp>
      <p:pic>
        <p:nvPicPr>
          <p:cNvPr id="6" name="Picture 5" descr="A red and white logo&#10;&#10;Description automatically generated with low confidence">
            <a:extLst>
              <a:ext uri="{FF2B5EF4-FFF2-40B4-BE49-F238E27FC236}">
                <a16:creationId xmlns:a16="http://schemas.microsoft.com/office/drawing/2014/main" id="{8A334009-F9B5-4997-B1EB-51107886DA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9960" y="600617"/>
            <a:ext cx="6928227" cy="5209678"/>
          </a:xfrm>
          <a:prstGeom prst="rect">
            <a:avLst/>
          </a:prstGeom>
        </p:spPr>
      </p:pic>
    </p:spTree>
    <p:extLst>
      <p:ext uri="{BB962C8B-B14F-4D97-AF65-F5344CB8AC3E}">
        <p14:creationId xmlns:p14="http://schemas.microsoft.com/office/powerpoint/2010/main" val="4225603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D1D02DD7-1B54-41CD-9657-2438E0B3AF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106" y="0"/>
            <a:ext cx="11557001" cy="6500813"/>
          </a:xfrm>
          <a:prstGeom prst="rect">
            <a:avLst/>
          </a:prstGeom>
        </p:spPr>
      </p:pic>
      <p:sp>
        <p:nvSpPr>
          <p:cNvPr id="7" name="TextBox 6">
            <a:extLst>
              <a:ext uri="{FF2B5EF4-FFF2-40B4-BE49-F238E27FC236}">
                <a16:creationId xmlns:a16="http://schemas.microsoft.com/office/drawing/2014/main" id="{E97919E2-6547-4277-8C53-09D3D3139993}"/>
              </a:ext>
            </a:extLst>
          </p:cNvPr>
          <p:cNvSpPr txBox="1"/>
          <p:nvPr/>
        </p:nvSpPr>
        <p:spPr>
          <a:xfrm>
            <a:off x="6112734" y="159977"/>
            <a:ext cx="6502400" cy="369332"/>
          </a:xfrm>
          <a:prstGeom prst="rect">
            <a:avLst/>
          </a:prstGeom>
          <a:noFill/>
        </p:spPr>
        <p:txBody>
          <a:bodyPr wrap="square">
            <a:spAutoFit/>
          </a:bodyPr>
          <a:lstStyle/>
          <a:p>
            <a:r>
              <a:rPr lang="en-US" dirty="0">
                <a:solidFill>
                  <a:schemeClr val="bg1"/>
                </a:solidFill>
              </a:rPr>
              <a:t>ADD YOUR WEBSITE OR ADD AGENCY NAME IN THIS TEXT BOX</a:t>
            </a:r>
          </a:p>
        </p:txBody>
      </p:sp>
    </p:spTree>
    <p:extLst>
      <p:ext uri="{BB962C8B-B14F-4D97-AF65-F5344CB8AC3E}">
        <p14:creationId xmlns:p14="http://schemas.microsoft.com/office/powerpoint/2010/main" val="2752372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003212" cy="6500812"/>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04053" y="1104052"/>
            <a:ext cx="6517702" cy="4309601"/>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289" y="2282378"/>
            <a:ext cx="4128740" cy="4307317"/>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852732" y="1340356"/>
            <a:ext cx="6500407" cy="3819695"/>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511901" y="896245"/>
            <a:ext cx="4557870" cy="4360711"/>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10B4AFBF-2AE2-4FB5-A3D2-395ACB291E45}"/>
              </a:ext>
            </a:extLst>
          </p:cNvPr>
          <p:cNvSpPr>
            <a:spLocks noGrp="1"/>
          </p:cNvSpPr>
          <p:nvPr>
            <p:ph type="title"/>
          </p:nvPr>
        </p:nvSpPr>
        <p:spPr>
          <a:xfrm>
            <a:off x="703957" y="2622985"/>
            <a:ext cx="3072508" cy="2911911"/>
          </a:xfrm>
        </p:spPr>
        <p:txBody>
          <a:bodyPr vert="horz" lIns="91440" tIns="45720" rIns="91440" bIns="45720" rtlCol="0" anchor="t">
            <a:normAutofit/>
          </a:bodyPr>
          <a:lstStyle/>
          <a:p>
            <a:pPr defTabSz="914400"/>
            <a:r>
              <a:rPr lang="en-US" sz="3700" kern="1200">
                <a:solidFill>
                  <a:srgbClr val="FFFFFF"/>
                </a:solidFill>
                <a:latin typeface="+mj-lt"/>
                <a:ea typeface="+mj-ea"/>
                <a:cs typeface="+mj-cs"/>
              </a:rPr>
              <a:t>Become a #SlamTheScam partner </a:t>
            </a:r>
          </a:p>
        </p:txBody>
      </p:sp>
      <p:sp>
        <p:nvSpPr>
          <p:cNvPr id="3" name="Text Placeholder 2">
            <a:extLst>
              <a:ext uri="{FF2B5EF4-FFF2-40B4-BE49-F238E27FC236}">
                <a16:creationId xmlns:a16="http://schemas.microsoft.com/office/drawing/2014/main" id="{356B9C20-26CC-4E04-9E2E-E2EAA3A78C7F}"/>
              </a:ext>
            </a:extLst>
          </p:cNvPr>
          <p:cNvSpPr>
            <a:spLocks noGrp="1"/>
          </p:cNvSpPr>
          <p:nvPr>
            <p:ph type="body" idx="1"/>
          </p:nvPr>
        </p:nvSpPr>
        <p:spPr>
          <a:xfrm>
            <a:off x="703958" y="764801"/>
            <a:ext cx="3114007" cy="1416299"/>
          </a:xfrm>
        </p:spPr>
        <p:txBody>
          <a:bodyPr vert="horz" lIns="91440" tIns="45720" rIns="91440" bIns="45720" rtlCol="0" anchor="b">
            <a:normAutofit/>
          </a:bodyPr>
          <a:lstStyle/>
          <a:p>
            <a:pPr defTabSz="914400">
              <a:spcBef>
                <a:spcPts val="1000"/>
              </a:spcBef>
            </a:pPr>
            <a:r>
              <a:rPr lang="en-US" sz="2000" kern="1200">
                <a:solidFill>
                  <a:srgbClr val="FFFFFF"/>
                </a:solidFill>
                <a:latin typeface="+mn-lt"/>
                <a:ea typeface="+mn-ea"/>
                <a:cs typeface="+mn-cs"/>
              </a:rPr>
              <a:t>For questions on our #SlamTheScam outreach efforts, reach out to oig.dcom@ssa.gov </a:t>
            </a:r>
          </a:p>
        </p:txBody>
      </p:sp>
      <p:pic>
        <p:nvPicPr>
          <p:cNvPr id="5" name="Picture 4" descr="A red and white logo&#10;&#10;Description automatically generated with low confidence">
            <a:extLst>
              <a:ext uri="{FF2B5EF4-FFF2-40B4-BE49-F238E27FC236}">
                <a16:creationId xmlns:a16="http://schemas.microsoft.com/office/drawing/2014/main" id="{BB1F2377-86B4-44F1-B9A6-23B1A2FAE1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4326" y="442874"/>
            <a:ext cx="7461878" cy="5615064"/>
          </a:xfrm>
          <a:prstGeom prst="rect">
            <a:avLst/>
          </a:prstGeom>
        </p:spPr>
      </p:pic>
    </p:spTree>
    <p:extLst>
      <p:ext uri="{BB962C8B-B14F-4D97-AF65-F5344CB8AC3E}">
        <p14:creationId xmlns:p14="http://schemas.microsoft.com/office/powerpoint/2010/main" val="3700167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23CAA-4EB9-48CC-A6DA-801CF961C83A}"/>
              </a:ext>
            </a:extLst>
          </p:cNvPr>
          <p:cNvSpPr>
            <a:spLocks noGrp="1"/>
          </p:cNvSpPr>
          <p:nvPr>
            <p:ph type="title"/>
          </p:nvPr>
        </p:nvSpPr>
        <p:spPr>
          <a:xfrm>
            <a:off x="887197" y="914400"/>
            <a:ext cx="11215271" cy="863190"/>
          </a:xfrm>
        </p:spPr>
        <p:txBody>
          <a:bodyPr>
            <a:normAutofit fontScale="90000"/>
          </a:bodyPr>
          <a:lstStyle/>
          <a:p>
            <a:r>
              <a:rPr lang="en-US" dirty="0">
                <a:solidFill>
                  <a:srgbClr val="002060"/>
                </a:solidFill>
                <a:latin typeface="Pro black"/>
              </a:rPr>
              <a:t>Help us #SlamTheScam</a:t>
            </a:r>
          </a:p>
        </p:txBody>
      </p:sp>
      <p:sp>
        <p:nvSpPr>
          <p:cNvPr id="3" name="Text Placeholder 2">
            <a:extLst>
              <a:ext uri="{FF2B5EF4-FFF2-40B4-BE49-F238E27FC236}">
                <a16:creationId xmlns:a16="http://schemas.microsoft.com/office/drawing/2014/main" id="{02B7D4D6-021F-44EE-83FF-2EE7C0424C70}"/>
              </a:ext>
            </a:extLst>
          </p:cNvPr>
          <p:cNvSpPr>
            <a:spLocks noGrp="1"/>
          </p:cNvSpPr>
          <p:nvPr>
            <p:ph type="body" idx="1"/>
          </p:nvPr>
        </p:nvSpPr>
        <p:spPr>
          <a:xfrm>
            <a:off x="887196" y="2276700"/>
            <a:ext cx="11215271" cy="3503614"/>
          </a:xfrm>
        </p:spPr>
        <p:txBody>
          <a:bodyPr>
            <a:normAutofit fontScale="70000" lnSpcReduction="20000"/>
          </a:bodyPr>
          <a:lstStyle/>
          <a:p>
            <a:r>
              <a:rPr lang="en-US" dirty="0">
                <a:solidFill>
                  <a:srgbClr val="002060"/>
                </a:solidFill>
                <a:latin typeface="Pro black"/>
              </a:rPr>
              <a:t>The Social Security Administration Office of the Inspector General is ready to #SlamTheScam for the third annual National Slam the Scam Day on March 10, 2022. </a:t>
            </a:r>
          </a:p>
          <a:p>
            <a:endParaRPr lang="en-US" sz="2300" dirty="0">
              <a:solidFill>
                <a:srgbClr val="002060"/>
              </a:solidFill>
              <a:latin typeface="Pro black"/>
            </a:endParaRPr>
          </a:p>
          <a:p>
            <a:r>
              <a:rPr lang="en-US" sz="2400" dirty="0">
                <a:solidFill>
                  <a:srgbClr val="002060"/>
                </a:solidFill>
                <a:latin typeface="Pro black"/>
              </a:rPr>
              <a:t>We’re partnering with Social Security Administration and other government agencies</a:t>
            </a:r>
            <a:r>
              <a:rPr lang="en-US" sz="2300" dirty="0">
                <a:solidFill>
                  <a:srgbClr val="002060"/>
                </a:solidFill>
                <a:latin typeface="Pro black"/>
              </a:rPr>
              <a:t> to raise public awareness of the pervasive government imposter scams that continue to plague the nation. In a government imposter scam, someone claims to be an SSA, or another government employee, and tells the caller there is a problem with their Social Security number, account, or benefits. Scammers may ask for personal information, demand payment, or make threats  to resolve the fabricated issue. Scammers often require payment via retail gift card, cash, wire transfer, internet currency such as Bitcoin, or pre-paid debit card</a:t>
            </a:r>
            <a:r>
              <a:rPr lang="en-US" sz="1800" dirty="0">
                <a:effectLst/>
                <a:latin typeface="Arial" panose="020B0604020202020204" pitchFamily="34" charset="0"/>
                <a:ea typeface="Calibri" panose="020F0502020204030204" pitchFamily="34" charset="0"/>
                <a:cs typeface="Arial" panose="020B0604020202020204" pitchFamily="34" charset="0"/>
              </a:rPr>
              <a:t>.</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endParaRPr lang="en-US" sz="2300" dirty="0">
              <a:solidFill>
                <a:srgbClr val="002060"/>
              </a:solidFill>
              <a:latin typeface="Pro black"/>
            </a:endParaRPr>
          </a:p>
          <a:p>
            <a:r>
              <a:rPr lang="en-US" sz="2300" dirty="0">
                <a:solidFill>
                  <a:srgbClr val="002060"/>
                </a:solidFill>
                <a:latin typeface="Pro black"/>
              </a:rPr>
              <a:t>Slam the Scam Day is part of the larger </a:t>
            </a:r>
            <a:r>
              <a:rPr lang="en-US" sz="2300" dirty="0">
                <a:solidFill>
                  <a:srgbClr val="002060"/>
                </a:solidFill>
                <a:latin typeface="Pro black"/>
                <a:hlinkClick r:id="rId2">
                  <a:extLst>
                    <a:ext uri="{A12FA001-AC4F-418D-AE19-62706E023703}">
                      <ahyp:hlinkClr xmlns:ahyp="http://schemas.microsoft.com/office/drawing/2018/hyperlinkcolor" val="tx"/>
                    </a:ext>
                  </a:extLst>
                </a:hlinkClick>
              </a:rPr>
              <a:t>National Consumer Protection Week,</a:t>
            </a:r>
            <a:r>
              <a:rPr lang="en-US" sz="2300" dirty="0">
                <a:solidFill>
                  <a:srgbClr val="002060"/>
                </a:solidFill>
                <a:latin typeface="Pro black"/>
              </a:rPr>
              <a:t> (NCPW) hosted by the Federal Trade Commission March 6 through 12, 2022.</a:t>
            </a:r>
          </a:p>
          <a:p>
            <a:endParaRPr lang="en-US" dirty="0">
              <a:solidFill>
                <a:srgbClr val="002060"/>
              </a:solidFill>
              <a:latin typeface="Pro black"/>
            </a:endParaRPr>
          </a:p>
          <a:p>
            <a:r>
              <a:rPr lang="en-US" dirty="0">
                <a:solidFill>
                  <a:srgbClr val="002060"/>
                </a:solidFill>
                <a:latin typeface="Pro black"/>
              </a:rPr>
              <a:t>The following slides will help your organization #SlamTheScam on social media during National Consumer Protection Week #NCPW and National Slam the Scam Day.</a:t>
            </a:r>
          </a:p>
          <a:p>
            <a:endParaRPr lang="en-US" dirty="0"/>
          </a:p>
          <a:p>
            <a:endParaRPr lang="en-US" dirty="0"/>
          </a:p>
        </p:txBody>
      </p:sp>
    </p:spTree>
    <p:extLst>
      <p:ext uri="{BB962C8B-B14F-4D97-AF65-F5344CB8AC3E}">
        <p14:creationId xmlns:p14="http://schemas.microsoft.com/office/powerpoint/2010/main" val="3185863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7032D-FE71-4FFD-B969-383AFF73A38C}"/>
              </a:ext>
            </a:extLst>
          </p:cNvPr>
          <p:cNvSpPr>
            <a:spLocks noGrp="1"/>
          </p:cNvSpPr>
          <p:nvPr>
            <p:ph type="title"/>
          </p:nvPr>
        </p:nvSpPr>
        <p:spPr>
          <a:xfrm>
            <a:off x="893970" y="1075942"/>
            <a:ext cx="11215271" cy="1074441"/>
          </a:xfrm>
        </p:spPr>
        <p:txBody>
          <a:bodyPr/>
          <a:lstStyle/>
          <a:p>
            <a:r>
              <a:rPr lang="en-US" dirty="0">
                <a:latin typeface="Pro black"/>
              </a:rPr>
              <a:t>#</a:t>
            </a:r>
            <a:r>
              <a:rPr lang="en-US" dirty="0">
                <a:solidFill>
                  <a:srgbClr val="002060"/>
                </a:solidFill>
                <a:latin typeface="Pro black"/>
              </a:rPr>
              <a:t>SlamTheScam Campaign</a:t>
            </a:r>
          </a:p>
        </p:txBody>
      </p:sp>
      <p:sp>
        <p:nvSpPr>
          <p:cNvPr id="3" name="Text Placeholder 2">
            <a:extLst>
              <a:ext uri="{FF2B5EF4-FFF2-40B4-BE49-F238E27FC236}">
                <a16:creationId xmlns:a16="http://schemas.microsoft.com/office/drawing/2014/main" id="{D2EE881D-2573-4667-BB88-363444A1611E}"/>
              </a:ext>
            </a:extLst>
          </p:cNvPr>
          <p:cNvSpPr>
            <a:spLocks noGrp="1"/>
          </p:cNvSpPr>
          <p:nvPr>
            <p:ph type="body" idx="1"/>
          </p:nvPr>
        </p:nvSpPr>
        <p:spPr>
          <a:xfrm>
            <a:off x="893969" y="2539379"/>
            <a:ext cx="11215271" cy="3273591"/>
          </a:xfrm>
        </p:spPr>
        <p:txBody>
          <a:bodyPr>
            <a:noAutofit/>
          </a:bodyPr>
          <a:lstStyle/>
          <a:p>
            <a:pPr marL="342900" indent="-342900">
              <a:buFont typeface="Arial" panose="020B0604020202020204" pitchFamily="34" charset="0"/>
              <a:buChar char="•"/>
            </a:pPr>
            <a:r>
              <a:rPr lang="en-US" sz="2400" dirty="0">
                <a:solidFill>
                  <a:srgbClr val="002060"/>
                </a:solidFill>
                <a:latin typeface="Pro black"/>
              </a:rPr>
              <a:t>Help get the word out by sharing #SlamTheScam content on your social media platforms.</a:t>
            </a:r>
          </a:p>
          <a:p>
            <a:pPr marL="342900" indent="-342900">
              <a:buFont typeface="Arial" panose="020B0604020202020204" pitchFamily="34" charset="0"/>
              <a:buChar char="•"/>
            </a:pPr>
            <a:r>
              <a:rPr lang="en-US" sz="2400" dirty="0">
                <a:solidFill>
                  <a:srgbClr val="002060"/>
                </a:solidFill>
                <a:latin typeface="Pro black"/>
              </a:rPr>
              <a:t>Use the blank template and/or ready-to-share templates provided in the following slides. Feel free to create your own messaging, captions, or use our example captions for guidance.</a:t>
            </a:r>
          </a:p>
          <a:p>
            <a:pPr marL="342900" indent="-342900">
              <a:buFont typeface="Arial" panose="020B0604020202020204" pitchFamily="34" charset="0"/>
              <a:buChar char="•"/>
            </a:pPr>
            <a:r>
              <a:rPr lang="en-US" sz="2400" dirty="0">
                <a:solidFill>
                  <a:srgbClr val="002060"/>
                </a:solidFill>
                <a:latin typeface="Pro black"/>
              </a:rPr>
              <a:t>Save the template slides as an image and share on social media platforms, such as Twitter, Facebook, or LinkedIn using the #SlamTheScam hashtag</a:t>
            </a:r>
          </a:p>
          <a:p>
            <a:pPr marL="342900" indent="-342900">
              <a:buFont typeface="Arial" panose="020B0604020202020204" pitchFamily="34" charset="0"/>
              <a:buChar char="•"/>
            </a:pPr>
            <a:r>
              <a:rPr lang="en-US" sz="2400" dirty="0">
                <a:solidFill>
                  <a:srgbClr val="002060"/>
                </a:solidFill>
                <a:latin typeface="Pro black"/>
              </a:rPr>
              <a:t>Share #SlamTheScam content during National Consumer Protection Week, March 6—12, and beyond!</a:t>
            </a:r>
          </a:p>
        </p:txBody>
      </p:sp>
    </p:spTree>
    <p:extLst>
      <p:ext uri="{BB962C8B-B14F-4D97-AF65-F5344CB8AC3E}">
        <p14:creationId xmlns:p14="http://schemas.microsoft.com/office/powerpoint/2010/main" val="3869037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999961" cy="65008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1E9A64-1F20-4C46-AC43-AAF3E95E6D74}"/>
              </a:ext>
            </a:extLst>
          </p:cNvPr>
          <p:cNvSpPr>
            <a:spLocks noGrp="1"/>
          </p:cNvSpPr>
          <p:nvPr>
            <p:ph type="title"/>
          </p:nvPr>
        </p:nvSpPr>
        <p:spPr>
          <a:xfrm>
            <a:off x="893970" y="527984"/>
            <a:ext cx="11215271" cy="1074647"/>
          </a:xfrm>
        </p:spPr>
        <p:txBody>
          <a:bodyPr>
            <a:normAutofit/>
          </a:bodyPr>
          <a:lstStyle/>
          <a:p>
            <a:r>
              <a:rPr lang="en-US" sz="5200" b="1" dirty="0">
                <a:solidFill>
                  <a:srgbClr val="002060"/>
                </a:solidFill>
                <a:latin typeface="Pro black"/>
              </a:rPr>
              <a:t>Social Media Templates</a:t>
            </a:r>
          </a:p>
        </p:txBody>
      </p:sp>
      <p:graphicFrame>
        <p:nvGraphicFramePr>
          <p:cNvPr id="5" name="Content Placeholder 2">
            <a:extLst>
              <a:ext uri="{FF2B5EF4-FFF2-40B4-BE49-F238E27FC236}">
                <a16:creationId xmlns:a16="http://schemas.microsoft.com/office/drawing/2014/main" id="{776E8E3F-C00E-48CD-811D-E7DF59BB4C5A}"/>
              </a:ext>
            </a:extLst>
          </p:cNvPr>
          <p:cNvGraphicFramePr>
            <a:graphicFrameLocks noGrp="1"/>
          </p:cNvGraphicFramePr>
          <p:nvPr>
            <p:ph idx="1"/>
            <p:extLst>
              <p:ext uri="{D42A27DB-BD31-4B8C-83A1-F6EECF244321}">
                <p14:modId xmlns:p14="http://schemas.microsoft.com/office/powerpoint/2010/main" val="2578401728"/>
              </p:ext>
            </p:extLst>
          </p:nvPr>
        </p:nvGraphicFramePr>
        <p:xfrm>
          <a:off x="893970" y="1730540"/>
          <a:ext cx="11215271" cy="41247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31376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11C97-FD75-4333-A7B6-16114356E45F}"/>
              </a:ext>
            </a:extLst>
          </p:cNvPr>
          <p:cNvSpPr>
            <a:spLocks noGrp="1"/>
          </p:cNvSpPr>
          <p:nvPr>
            <p:ph type="title"/>
          </p:nvPr>
        </p:nvSpPr>
        <p:spPr>
          <a:xfrm>
            <a:off x="895665" y="1127759"/>
            <a:ext cx="7120576" cy="1112361"/>
          </a:xfrm>
        </p:spPr>
        <p:txBody>
          <a:bodyPr/>
          <a:lstStyle/>
          <a:p>
            <a:r>
              <a:rPr lang="en-US" b="1" dirty="0">
                <a:solidFill>
                  <a:srgbClr val="002060"/>
                </a:solidFill>
                <a:latin typeface="Pro black"/>
              </a:rPr>
              <a:t>Example 1: Hang up or ignore suspicious calls, texts, or emails</a:t>
            </a:r>
          </a:p>
        </p:txBody>
      </p:sp>
      <p:pic>
        <p:nvPicPr>
          <p:cNvPr id="6" name="Content Placeholder 5" descr="A red and white logo&#10;&#10;Description automatically generated with low confidence">
            <a:extLst>
              <a:ext uri="{FF2B5EF4-FFF2-40B4-BE49-F238E27FC236}">
                <a16:creationId xmlns:a16="http://schemas.microsoft.com/office/drawing/2014/main" id="{5FADA2D2-FC96-4681-8419-4C7219E2AB7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47591" y="936625"/>
            <a:ext cx="6143530" cy="4619625"/>
          </a:xfrm>
        </p:spPr>
      </p:pic>
      <p:sp>
        <p:nvSpPr>
          <p:cNvPr id="4" name="Text Placeholder 3">
            <a:extLst>
              <a:ext uri="{FF2B5EF4-FFF2-40B4-BE49-F238E27FC236}">
                <a16:creationId xmlns:a16="http://schemas.microsoft.com/office/drawing/2014/main" id="{A63A1C37-5C1F-4AB7-9805-7250E5452EEE}"/>
              </a:ext>
            </a:extLst>
          </p:cNvPr>
          <p:cNvSpPr>
            <a:spLocks noGrp="1"/>
          </p:cNvSpPr>
          <p:nvPr>
            <p:ph type="body" sz="half" idx="2"/>
          </p:nvPr>
        </p:nvSpPr>
        <p:spPr>
          <a:xfrm>
            <a:off x="895665" y="2454357"/>
            <a:ext cx="4193874" cy="3613068"/>
          </a:xfrm>
        </p:spPr>
        <p:txBody>
          <a:bodyPr>
            <a:normAutofit/>
          </a:bodyPr>
          <a:lstStyle/>
          <a:p>
            <a:r>
              <a:rPr lang="en-US" sz="2400" b="1" dirty="0">
                <a:solidFill>
                  <a:srgbClr val="002060"/>
                </a:solidFill>
                <a:latin typeface="Pro black"/>
              </a:rPr>
              <a:t>Tweet/Post</a:t>
            </a:r>
            <a:r>
              <a:rPr lang="en-US" sz="2400" dirty="0">
                <a:solidFill>
                  <a:srgbClr val="002060"/>
                </a:solidFill>
                <a:latin typeface="Pro black"/>
              </a:rPr>
              <a:t>:  If you receive a suspicious call, text, or email, hang up or do not respond. Government employees will NEVER threaten you or demand immediate payment. Retweet/Share to help us #SlamTheScam. Visit oig.ssa.gov to learn more. #NCPW2022</a:t>
            </a:r>
          </a:p>
        </p:txBody>
      </p:sp>
    </p:spTree>
    <p:extLst>
      <p:ext uri="{BB962C8B-B14F-4D97-AF65-F5344CB8AC3E}">
        <p14:creationId xmlns:p14="http://schemas.microsoft.com/office/powerpoint/2010/main" val="3596223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11C97-FD75-4333-A7B6-16114356E45F}"/>
              </a:ext>
            </a:extLst>
          </p:cNvPr>
          <p:cNvSpPr>
            <a:spLocks noGrp="1"/>
          </p:cNvSpPr>
          <p:nvPr>
            <p:ph type="title"/>
          </p:nvPr>
        </p:nvSpPr>
        <p:spPr>
          <a:xfrm>
            <a:off x="895665" y="1173479"/>
            <a:ext cx="4575495" cy="1005681"/>
          </a:xfrm>
        </p:spPr>
        <p:txBody>
          <a:bodyPr/>
          <a:lstStyle/>
          <a:p>
            <a:r>
              <a:rPr lang="en-US" b="1" dirty="0">
                <a:solidFill>
                  <a:srgbClr val="002060"/>
                </a:solidFill>
                <a:latin typeface="Pro black"/>
              </a:rPr>
              <a:t>Example 2: Report scams to the appropriate agency</a:t>
            </a:r>
          </a:p>
        </p:txBody>
      </p:sp>
      <p:pic>
        <p:nvPicPr>
          <p:cNvPr id="6" name="Content Placeholder 5" descr="A red and white logo&#10;&#10;Description automatically generated with low confidence">
            <a:extLst>
              <a:ext uri="{FF2B5EF4-FFF2-40B4-BE49-F238E27FC236}">
                <a16:creationId xmlns:a16="http://schemas.microsoft.com/office/drawing/2014/main" id="{5FADA2D2-FC96-4681-8419-4C7219E2AB7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47591" y="936625"/>
            <a:ext cx="6143530" cy="4619625"/>
          </a:xfrm>
        </p:spPr>
      </p:pic>
      <p:sp>
        <p:nvSpPr>
          <p:cNvPr id="4" name="Text Placeholder 3">
            <a:extLst>
              <a:ext uri="{FF2B5EF4-FFF2-40B4-BE49-F238E27FC236}">
                <a16:creationId xmlns:a16="http://schemas.microsoft.com/office/drawing/2014/main" id="{A63A1C37-5C1F-4AB7-9805-7250E5452EEE}"/>
              </a:ext>
            </a:extLst>
          </p:cNvPr>
          <p:cNvSpPr>
            <a:spLocks noGrp="1"/>
          </p:cNvSpPr>
          <p:nvPr>
            <p:ph type="body" sz="half" idx="2"/>
          </p:nvPr>
        </p:nvSpPr>
        <p:spPr>
          <a:xfrm>
            <a:off x="895665" y="2454357"/>
            <a:ext cx="4193874" cy="3275883"/>
          </a:xfrm>
        </p:spPr>
        <p:txBody>
          <a:bodyPr>
            <a:normAutofit/>
          </a:bodyPr>
          <a:lstStyle/>
          <a:p>
            <a:r>
              <a:rPr lang="en-US" sz="2400" b="1" dirty="0">
                <a:solidFill>
                  <a:srgbClr val="002060"/>
                </a:solidFill>
                <a:latin typeface="Pro black"/>
              </a:rPr>
              <a:t>Tweet/Post</a:t>
            </a:r>
            <a:r>
              <a:rPr lang="en-US" sz="2400" dirty="0">
                <a:solidFill>
                  <a:srgbClr val="002060"/>
                </a:solidFill>
                <a:latin typeface="Pro black"/>
              </a:rPr>
              <a:t>: If you receive a suspicious call, text, or email that mentions Social Security, ignore it and report it to oig.ssa.gov. Report other government impostor scams to FTC.gov #SlamTheScam #NCPW2022</a:t>
            </a:r>
          </a:p>
        </p:txBody>
      </p:sp>
    </p:spTree>
    <p:extLst>
      <p:ext uri="{BB962C8B-B14F-4D97-AF65-F5344CB8AC3E}">
        <p14:creationId xmlns:p14="http://schemas.microsoft.com/office/powerpoint/2010/main" val="3820338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11C97-FD75-4333-A7B6-16114356E45F}"/>
              </a:ext>
            </a:extLst>
          </p:cNvPr>
          <p:cNvSpPr>
            <a:spLocks noGrp="1"/>
          </p:cNvSpPr>
          <p:nvPr>
            <p:ph type="title"/>
          </p:nvPr>
        </p:nvSpPr>
        <p:spPr>
          <a:xfrm>
            <a:off x="895665" y="1173479"/>
            <a:ext cx="4575495" cy="1005681"/>
          </a:xfrm>
        </p:spPr>
        <p:txBody>
          <a:bodyPr>
            <a:normAutofit fontScale="90000"/>
          </a:bodyPr>
          <a:lstStyle/>
          <a:p>
            <a:r>
              <a:rPr lang="en-US" b="1" dirty="0">
                <a:solidFill>
                  <a:srgbClr val="002060"/>
                </a:solidFill>
                <a:latin typeface="Pro black"/>
              </a:rPr>
              <a:t>Example 3: Highlight ‘</a:t>
            </a:r>
            <a:r>
              <a:rPr lang="en-US" b="1" dirty="0" err="1">
                <a:solidFill>
                  <a:srgbClr val="002060"/>
                </a:solidFill>
                <a:latin typeface="Pro black"/>
              </a:rPr>
              <a:t>SlamTheScam</a:t>
            </a:r>
            <a:r>
              <a:rPr lang="en-US" b="1" dirty="0">
                <a:solidFill>
                  <a:srgbClr val="002060"/>
                </a:solidFill>
                <a:latin typeface="Pro black"/>
              </a:rPr>
              <a:t>’ partners and events</a:t>
            </a:r>
          </a:p>
        </p:txBody>
      </p:sp>
      <p:pic>
        <p:nvPicPr>
          <p:cNvPr id="6" name="Content Placeholder 5" descr="A red and white logo&#10;&#10;Description automatically generated with low confidence">
            <a:extLst>
              <a:ext uri="{FF2B5EF4-FFF2-40B4-BE49-F238E27FC236}">
                <a16:creationId xmlns:a16="http://schemas.microsoft.com/office/drawing/2014/main" id="{5FADA2D2-FC96-4681-8419-4C7219E2AB7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47591" y="936625"/>
            <a:ext cx="6143530" cy="4619625"/>
          </a:xfrm>
        </p:spPr>
      </p:pic>
      <p:sp>
        <p:nvSpPr>
          <p:cNvPr id="4" name="Text Placeholder 3">
            <a:extLst>
              <a:ext uri="{FF2B5EF4-FFF2-40B4-BE49-F238E27FC236}">
                <a16:creationId xmlns:a16="http://schemas.microsoft.com/office/drawing/2014/main" id="{A63A1C37-5C1F-4AB7-9805-7250E5452EEE}"/>
              </a:ext>
            </a:extLst>
          </p:cNvPr>
          <p:cNvSpPr>
            <a:spLocks noGrp="1"/>
          </p:cNvSpPr>
          <p:nvPr>
            <p:ph type="body" sz="half" idx="2"/>
          </p:nvPr>
        </p:nvSpPr>
        <p:spPr>
          <a:xfrm>
            <a:off x="895665" y="2454357"/>
            <a:ext cx="4193874" cy="3824523"/>
          </a:xfrm>
        </p:spPr>
        <p:txBody>
          <a:bodyPr>
            <a:noAutofit/>
          </a:bodyPr>
          <a:lstStyle/>
          <a:p>
            <a:r>
              <a:rPr lang="en-US" sz="2400" b="1" dirty="0">
                <a:solidFill>
                  <a:srgbClr val="002060"/>
                </a:solidFill>
                <a:latin typeface="Pro black"/>
              </a:rPr>
              <a:t>Tweet/Post</a:t>
            </a:r>
            <a:r>
              <a:rPr lang="en-US" sz="2400" dirty="0">
                <a:solidFill>
                  <a:srgbClr val="002060"/>
                </a:solidFill>
                <a:latin typeface="Pro black"/>
              </a:rPr>
              <a:t>: During #NationalConsumerProtectionWeek, we’re partnering with govt agencies, such as @FTC, @SocialSecurity, and others to get the word out about the continuing threat of government imposter scams. Visit oig.ssa.gov to learn more about planned events during #NCPW2022 #SlamTheScam.</a:t>
            </a:r>
          </a:p>
        </p:txBody>
      </p:sp>
    </p:spTree>
    <p:extLst>
      <p:ext uri="{BB962C8B-B14F-4D97-AF65-F5344CB8AC3E}">
        <p14:creationId xmlns:p14="http://schemas.microsoft.com/office/powerpoint/2010/main" val="1782363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625" y="0"/>
            <a:ext cx="12999962" cy="65008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Logo, company name&#10;&#10;Description automatically generated">
            <a:extLst>
              <a:ext uri="{FF2B5EF4-FFF2-40B4-BE49-F238E27FC236}">
                <a16:creationId xmlns:a16="http://schemas.microsoft.com/office/drawing/2014/main" id="{0B02C4C8-BBFA-48A9-8048-E4F0F5E59B93}"/>
              </a:ext>
            </a:extLst>
          </p:cNvPr>
          <p:cNvPicPr>
            <a:picLocks noChangeAspect="1"/>
          </p:cNvPicPr>
          <p:nvPr/>
        </p:nvPicPr>
        <p:blipFill rotWithShape="1">
          <a:blip r:embed="rId2">
            <a:extLst>
              <a:ext uri="{28A0092B-C50C-407E-A947-70E740481C1C}">
                <a14:useLocalDpi xmlns:a14="http://schemas.microsoft.com/office/drawing/2010/main" val="0"/>
              </a:ext>
            </a:extLst>
          </a:blip>
          <a:srcRect t="11138"/>
          <a:stretch/>
        </p:blipFill>
        <p:spPr>
          <a:xfrm>
            <a:off x="-1605" y="1216"/>
            <a:ext cx="13003192" cy="6499597"/>
          </a:xfrm>
          <a:prstGeom prst="rect">
            <a:avLst/>
          </a:prstGeom>
        </p:spPr>
      </p:pic>
      <p:sp>
        <p:nvSpPr>
          <p:cNvPr id="6" name="TextBox 5">
            <a:extLst>
              <a:ext uri="{FF2B5EF4-FFF2-40B4-BE49-F238E27FC236}">
                <a16:creationId xmlns:a16="http://schemas.microsoft.com/office/drawing/2014/main" id="{0D886881-00DF-4D87-8B69-C6E35BACCE58}"/>
              </a:ext>
            </a:extLst>
          </p:cNvPr>
          <p:cNvSpPr txBox="1"/>
          <p:nvPr/>
        </p:nvSpPr>
        <p:spPr>
          <a:xfrm>
            <a:off x="822960" y="899160"/>
            <a:ext cx="4604656" cy="4524315"/>
          </a:xfrm>
          <a:prstGeom prst="rect">
            <a:avLst/>
          </a:prstGeom>
          <a:noFill/>
        </p:spPr>
        <p:txBody>
          <a:bodyPr wrap="square" rtlCol="0">
            <a:spAutoFit/>
          </a:bodyPr>
          <a:lstStyle/>
          <a:p>
            <a:pPr algn="ctr" defTabSz="595320"/>
            <a:r>
              <a:rPr lang="en-US" sz="5400" dirty="0">
                <a:solidFill>
                  <a:prstClr val="black"/>
                </a:solidFill>
                <a:latin typeface="Arial" panose="020B0604020202020204" pitchFamily="34" charset="0"/>
                <a:cs typeface="Arial" panose="020B0604020202020204" pitchFamily="34" charset="0"/>
              </a:rPr>
              <a:t>Customized text and/or appropriate agency branding here</a:t>
            </a:r>
          </a:p>
          <a:p>
            <a:endParaRPr lang="en-US" dirty="0"/>
          </a:p>
        </p:txBody>
      </p:sp>
    </p:spTree>
    <p:extLst>
      <p:ext uri="{BB962C8B-B14F-4D97-AF65-F5344CB8AC3E}">
        <p14:creationId xmlns:p14="http://schemas.microsoft.com/office/powerpoint/2010/main" val="2021777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F3B09F61-39DE-41FA-AA15-E1FF30D40F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106" y="0"/>
            <a:ext cx="11557001" cy="6500813"/>
          </a:xfrm>
          <a:prstGeom prst="rect">
            <a:avLst/>
          </a:prstGeom>
        </p:spPr>
      </p:pic>
    </p:spTree>
    <p:extLst>
      <p:ext uri="{BB962C8B-B14F-4D97-AF65-F5344CB8AC3E}">
        <p14:creationId xmlns:p14="http://schemas.microsoft.com/office/powerpoint/2010/main" val="86612179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1945</TotalTime>
  <Words>607</Words>
  <Application>Microsoft Office PowerPoint</Application>
  <PresentationFormat>Custom</PresentationFormat>
  <Paragraphs>38</Paragraphs>
  <Slides>11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Pro black</vt:lpstr>
      <vt:lpstr>Office Theme</vt:lpstr>
      <vt:lpstr>#SlamTheScam Campaign</vt:lpstr>
      <vt:lpstr>Help us #SlamTheScam</vt:lpstr>
      <vt:lpstr>#SlamTheScam Campaign</vt:lpstr>
      <vt:lpstr>Social Media Templates</vt:lpstr>
      <vt:lpstr>Example 1: Hang up or ignore suspicious calls, texts, or emails</vt:lpstr>
      <vt:lpstr>Example 2: Report scams to the appropriate agency</vt:lpstr>
      <vt:lpstr>Example 3: Highlight ‘SlamTheScam’ partners and events</vt:lpstr>
      <vt:lpstr>PowerPoint Presentation</vt:lpstr>
      <vt:lpstr>PowerPoint Presentation</vt:lpstr>
      <vt:lpstr>PowerPoint Presentation</vt:lpstr>
      <vt:lpstr>Become a #SlamTheScam partner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#SlamTheScam Campaign</dc:title>
  <dc:creator>Diaz, Orlando   Office of the Inspector General</dc:creator>
  <cp:lastModifiedBy>Pilch, Anita   Office of the Inspector General</cp:lastModifiedBy>
  <cp:revision>16</cp:revision>
  <dcterms:created xsi:type="dcterms:W3CDTF">2022-02-01T19:18:04Z</dcterms:created>
  <dcterms:modified xsi:type="dcterms:W3CDTF">2022-02-09T19:48:17Z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321093320</vt:i4>
  </property>
  <property fmtid="{D5CDD505-2E9C-101B-9397-08002B2CF9AE}" pid="3" name="_NewReviewCycle">
    <vt:lpwstr/>
  </property>
  <property fmtid="{D5CDD505-2E9C-101B-9397-08002B2CF9AE}" pid="4" name="_EmailSubject">
    <vt:lpwstr>For Review: Social Media Templates for Press Kit</vt:lpwstr>
  </property>
  <property fmtid="{D5CDD505-2E9C-101B-9397-08002B2CF9AE}" pid="5" name="_AuthorEmail">
    <vt:lpwstr>Orlando.Diaz@ssa.gov</vt:lpwstr>
  </property>
  <property fmtid="{D5CDD505-2E9C-101B-9397-08002B2CF9AE}" pid="6" name="_AuthorEmailDisplayName">
    <vt:lpwstr>Diaz, Orlando   Office of the Inspector General</vt:lpwstr>
  </property>
  <property fmtid="{D5CDD505-2E9C-101B-9397-08002B2CF9AE}" pid="7" name="_PreviousAdHocReviewCycleID">
    <vt:i4>-1375157537</vt:i4>
  </property>
</Properties>
</file>